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9"/>
  </p:notesMasterIdLst>
  <p:sldIdLst>
    <p:sldId id="256" r:id="rId2"/>
    <p:sldId id="610" r:id="rId3"/>
    <p:sldId id="609" r:id="rId4"/>
    <p:sldId id="632" r:id="rId5"/>
    <p:sldId id="623" r:id="rId6"/>
    <p:sldId id="612" r:id="rId7"/>
    <p:sldId id="271" r:id="rId8"/>
    <p:sldId id="258" r:id="rId9"/>
    <p:sldId id="613" r:id="rId10"/>
    <p:sldId id="614" r:id="rId11"/>
    <p:sldId id="631" r:id="rId12"/>
    <p:sldId id="286" r:id="rId13"/>
    <p:sldId id="628" r:id="rId14"/>
    <p:sldId id="291" r:id="rId15"/>
    <p:sldId id="298" r:id="rId16"/>
    <p:sldId id="629" r:id="rId17"/>
    <p:sldId id="299" r:id="rId18"/>
    <p:sldId id="300" r:id="rId19"/>
    <p:sldId id="310" r:id="rId20"/>
    <p:sldId id="311" r:id="rId21"/>
    <p:sldId id="630" r:id="rId22"/>
    <p:sldId id="313" r:id="rId23"/>
    <p:sldId id="290" r:id="rId24"/>
    <p:sldId id="292" r:id="rId25"/>
    <p:sldId id="602" r:id="rId26"/>
    <p:sldId id="267" r:id="rId27"/>
    <p:sldId id="262" r:id="rId28"/>
    <p:sldId id="606" r:id="rId29"/>
    <p:sldId id="607" r:id="rId30"/>
    <p:sldId id="293" r:id="rId31"/>
    <p:sldId id="295" r:id="rId32"/>
    <p:sldId id="608" r:id="rId33"/>
    <p:sldId id="601" r:id="rId34"/>
    <p:sldId id="591" r:id="rId35"/>
    <p:sldId id="618" r:id="rId36"/>
    <p:sldId id="615" r:id="rId37"/>
    <p:sldId id="616" r:id="rId38"/>
    <p:sldId id="593" r:id="rId39"/>
    <p:sldId id="260" r:id="rId40"/>
    <p:sldId id="604" r:id="rId41"/>
    <p:sldId id="263" r:id="rId42"/>
    <p:sldId id="264" r:id="rId43"/>
    <p:sldId id="605" r:id="rId44"/>
    <p:sldId id="594" r:id="rId45"/>
    <p:sldId id="281" r:id="rId46"/>
    <p:sldId id="308" r:id="rId47"/>
    <p:sldId id="312" r:id="rId48"/>
    <p:sldId id="309" r:id="rId49"/>
    <p:sldId id="266" r:id="rId50"/>
    <p:sldId id="265" r:id="rId51"/>
    <p:sldId id="619" r:id="rId52"/>
    <p:sldId id="620" r:id="rId53"/>
    <p:sldId id="624" r:id="rId54"/>
    <p:sldId id="622" r:id="rId55"/>
    <p:sldId id="625" r:id="rId56"/>
    <p:sldId id="626" r:id="rId57"/>
    <p:sldId id="627" r:id="rId5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39A01"/>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362" autoAdjust="0"/>
    <p:restoredTop sz="77976" autoAdjust="0"/>
  </p:normalViewPr>
  <p:slideViewPr>
    <p:cSldViewPr snapToGrid="0" snapToObjects="1">
      <p:cViewPr varScale="1">
        <p:scale>
          <a:sx n="89" d="100"/>
          <a:sy n="89" d="100"/>
        </p:scale>
        <p:origin x="1272" y="176"/>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diagrams/_rels/data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image" Target="../media/image90.png"/><Relationship Id="rId4" Type="http://schemas.openxmlformats.org/officeDocument/2006/relationships/image" Target="../media/image93.png"/></Relationships>
</file>

<file path=ppt/diagrams/_rels/drawing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image" Target="../media/image90.png"/><Relationship Id="rId4" Type="http://schemas.openxmlformats.org/officeDocument/2006/relationships/image" Target="../media/image93.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F107D48-67BD-7741-AEAD-310035CED118}" type="doc">
      <dgm:prSet loTypeId="urn:microsoft.com/office/officeart/2005/8/layout/radial5" loCatId="" qsTypeId="urn:microsoft.com/office/officeart/2005/8/quickstyle/simple1" qsCatId="simple" csTypeId="urn:microsoft.com/office/officeart/2005/8/colors/accent1_2" csCatId="accent1" phldr="1"/>
      <dgm:spPr/>
      <dgm:t>
        <a:bodyPr/>
        <a:lstStyle/>
        <a:p>
          <a:endParaRPr lang="en-US"/>
        </a:p>
      </dgm:t>
    </dgm:pt>
    <dgm:pt modelId="{1B4D7108-FD31-5749-B025-A65C627EEDE1}">
      <dgm:prSet phldrT="[Text]"/>
      <dgm:spPr/>
      <dgm:t>
        <a:bodyPr/>
        <a:lstStyle/>
        <a:p>
          <a:r>
            <a:rPr lang="en-US" dirty="0"/>
            <a:t>Me</a:t>
          </a:r>
        </a:p>
      </dgm:t>
    </dgm:pt>
    <dgm:pt modelId="{4D4B5E80-CAFA-BE4B-90E1-D47B30CCAF48}" type="parTrans" cxnId="{4DA8429E-6C74-C748-9658-4D9D6BB6BE77}">
      <dgm:prSet/>
      <dgm:spPr/>
      <dgm:t>
        <a:bodyPr/>
        <a:lstStyle/>
        <a:p>
          <a:endParaRPr lang="en-US"/>
        </a:p>
      </dgm:t>
    </dgm:pt>
    <dgm:pt modelId="{D081EDC8-2F63-3B48-8669-C1ADB6B88B42}" type="sibTrans" cxnId="{4DA8429E-6C74-C748-9658-4D9D6BB6BE77}">
      <dgm:prSet/>
      <dgm:spPr/>
      <dgm:t>
        <a:bodyPr/>
        <a:lstStyle/>
        <a:p>
          <a:endParaRPr lang="en-US"/>
        </a:p>
      </dgm:t>
    </dgm:pt>
    <dgm:pt modelId="{601994C9-DAEF-8846-BBA6-4AA5F241CB64}">
      <dgm:prSet phldrT="[Text]" phldr="1"/>
      <dgm:spPr/>
      <dgm:t>
        <a:bodyPr/>
        <a:lstStyle/>
        <a:p>
          <a:endParaRPr lang="en-US" dirty="0"/>
        </a:p>
      </dgm:t>
    </dgm:pt>
    <dgm:pt modelId="{1CB676B1-9202-F249-8EB9-A4F115FFB5A7}" type="parTrans" cxnId="{C4F97780-085F-1B4A-BED5-8AF84BD4EDF6}">
      <dgm:prSet/>
      <dgm:spPr/>
      <dgm:t>
        <a:bodyPr/>
        <a:lstStyle/>
        <a:p>
          <a:endParaRPr lang="en-US"/>
        </a:p>
      </dgm:t>
    </dgm:pt>
    <dgm:pt modelId="{5E8B1B8E-5290-3F46-8348-108A290ED6E4}" type="sibTrans" cxnId="{C4F97780-085F-1B4A-BED5-8AF84BD4EDF6}">
      <dgm:prSet/>
      <dgm:spPr/>
      <dgm:t>
        <a:bodyPr/>
        <a:lstStyle/>
        <a:p>
          <a:endParaRPr lang="en-US"/>
        </a:p>
      </dgm:t>
    </dgm:pt>
    <dgm:pt modelId="{BE7B48AB-8E01-9C4A-9C54-407FB4C5AF51}">
      <dgm:prSet phldrT="[Text]"/>
      <dgm:spPr/>
      <dgm:t>
        <a:bodyPr/>
        <a:lstStyle/>
        <a:p>
          <a:endParaRPr lang="en-US" dirty="0"/>
        </a:p>
      </dgm:t>
    </dgm:pt>
    <dgm:pt modelId="{4DBA90CE-D88A-6749-8B42-E9898D743739}" type="parTrans" cxnId="{D756802D-9D90-0941-A8EF-72EF4AEEC014}">
      <dgm:prSet/>
      <dgm:spPr/>
      <dgm:t>
        <a:bodyPr/>
        <a:lstStyle/>
        <a:p>
          <a:endParaRPr lang="en-US"/>
        </a:p>
      </dgm:t>
    </dgm:pt>
    <dgm:pt modelId="{656CE475-B30C-F441-8B1B-28CA722A36B8}" type="sibTrans" cxnId="{D756802D-9D90-0941-A8EF-72EF4AEEC014}">
      <dgm:prSet/>
      <dgm:spPr/>
      <dgm:t>
        <a:bodyPr/>
        <a:lstStyle/>
        <a:p>
          <a:endParaRPr lang="en-US"/>
        </a:p>
      </dgm:t>
    </dgm:pt>
    <dgm:pt modelId="{B276ACE3-B212-F549-81A3-900E5539BC60}">
      <dgm:prSet phldrT="[Text]"/>
      <dgm:spPr/>
      <dgm:t>
        <a:bodyPr/>
        <a:lstStyle/>
        <a:p>
          <a:endParaRPr lang="en-US" dirty="0"/>
        </a:p>
      </dgm:t>
    </dgm:pt>
    <dgm:pt modelId="{6A247228-9BBF-9A4A-8008-112E6D6E7AB1}" type="parTrans" cxnId="{AD754AF8-8F44-5846-8A5E-364151E7858A}">
      <dgm:prSet/>
      <dgm:spPr/>
      <dgm:t>
        <a:bodyPr/>
        <a:lstStyle/>
        <a:p>
          <a:endParaRPr lang="en-US"/>
        </a:p>
      </dgm:t>
    </dgm:pt>
    <dgm:pt modelId="{2078F781-6C99-5549-B53E-4B789BA5FD66}" type="sibTrans" cxnId="{AD754AF8-8F44-5846-8A5E-364151E7858A}">
      <dgm:prSet/>
      <dgm:spPr/>
      <dgm:t>
        <a:bodyPr/>
        <a:lstStyle/>
        <a:p>
          <a:endParaRPr lang="en-US"/>
        </a:p>
      </dgm:t>
    </dgm:pt>
    <dgm:pt modelId="{9D33AF63-B9BE-EC47-A38F-D20F00A8FD6E}">
      <dgm:prSet phldrT="[Text]"/>
      <dgm:spPr/>
      <dgm:t>
        <a:bodyPr/>
        <a:lstStyle/>
        <a:p>
          <a:endParaRPr lang="en-US" dirty="0"/>
        </a:p>
      </dgm:t>
    </dgm:pt>
    <dgm:pt modelId="{09358F79-0A28-4540-A29E-BC3136CC26CC}" type="parTrans" cxnId="{6F14E3C9-D2B7-914E-93DA-FDF4FC0C5950}">
      <dgm:prSet/>
      <dgm:spPr/>
      <dgm:t>
        <a:bodyPr/>
        <a:lstStyle/>
        <a:p>
          <a:endParaRPr lang="en-US"/>
        </a:p>
      </dgm:t>
    </dgm:pt>
    <dgm:pt modelId="{885C6DE2-162C-384A-8414-2C750604401D}" type="sibTrans" cxnId="{6F14E3C9-D2B7-914E-93DA-FDF4FC0C5950}">
      <dgm:prSet/>
      <dgm:spPr/>
      <dgm:t>
        <a:bodyPr/>
        <a:lstStyle/>
        <a:p>
          <a:endParaRPr lang="en-US"/>
        </a:p>
      </dgm:t>
    </dgm:pt>
    <dgm:pt modelId="{66FE2C4F-34AA-8044-8CB1-53C708A9BF3B}">
      <dgm:prSet phldrT="[Text]"/>
      <dgm:spPr/>
      <dgm:t>
        <a:bodyPr/>
        <a:lstStyle/>
        <a:p>
          <a:r>
            <a:rPr lang="en-US" dirty="0"/>
            <a:t>Sequencing lab</a:t>
          </a:r>
        </a:p>
      </dgm:t>
    </dgm:pt>
    <dgm:pt modelId="{AAC9C9B7-0971-2A42-8B8D-F68250454188}" type="parTrans" cxnId="{B5AC5A72-6FC6-7E43-AC37-F9AF1D4EC81F}">
      <dgm:prSet/>
      <dgm:spPr/>
      <dgm:t>
        <a:bodyPr/>
        <a:lstStyle/>
        <a:p>
          <a:endParaRPr lang="en-US"/>
        </a:p>
      </dgm:t>
    </dgm:pt>
    <dgm:pt modelId="{EF2B2931-ACD6-CD40-A11C-83885FF11A61}" type="sibTrans" cxnId="{B5AC5A72-6FC6-7E43-AC37-F9AF1D4EC81F}">
      <dgm:prSet/>
      <dgm:spPr/>
      <dgm:t>
        <a:bodyPr/>
        <a:lstStyle/>
        <a:p>
          <a:endParaRPr lang="en-US"/>
        </a:p>
      </dgm:t>
    </dgm:pt>
    <dgm:pt modelId="{958323CC-A9BE-A34B-8B5D-D39A3B28A051}">
      <dgm:prSet phldrT="[Text]"/>
      <dgm:spPr/>
      <dgm:t>
        <a:bodyPr/>
        <a:lstStyle/>
        <a:p>
          <a:r>
            <a:rPr lang="en-US" dirty="0"/>
            <a:t>Software Developers</a:t>
          </a:r>
        </a:p>
      </dgm:t>
    </dgm:pt>
    <dgm:pt modelId="{AD9B3972-138E-0E45-8D42-FD90DB582084}" type="parTrans" cxnId="{77607D3A-0EE7-0644-A933-49A4F2604710}">
      <dgm:prSet/>
      <dgm:spPr/>
      <dgm:t>
        <a:bodyPr/>
        <a:lstStyle/>
        <a:p>
          <a:endParaRPr lang="en-US"/>
        </a:p>
      </dgm:t>
    </dgm:pt>
    <dgm:pt modelId="{1B2D4419-A1F1-4F48-B1DE-3616E6807563}" type="sibTrans" cxnId="{77607D3A-0EE7-0644-A933-49A4F2604710}">
      <dgm:prSet/>
      <dgm:spPr/>
      <dgm:t>
        <a:bodyPr/>
        <a:lstStyle/>
        <a:p>
          <a:endParaRPr lang="en-US"/>
        </a:p>
      </dgm:t>
    </dgm:pt>
    <dgm:pt modelId="{0BD394B5-4167-ED46-80F3-28591D110372}">
      <dgm:prSet phldrT="[Text]"/>
      <dgm:spPr/>
      <dgm:t>
        <a:bodyPr/>
        <a:lstStyle/>
        <a:p>
          <a:r>
            <a:rPr lang="en-US" dirty="0"/>
            <a:t>Genomic Analyst</a:t>
          </a:r>
        </a:p>
      </dgm:t>
    </dgm:pt>
    <dgm:pt modelId="{F52E1BE0-5089-DD40-A971-D7B752B12F87}" type="parTrans" cxnId="{BCC4435E-6044-0F4C-8835-55B6E3F6DE93}">
      <dgm:prSet/>
      <dgm:spPr/>
      <dgm:t>
        <a:bodyPr/>
        <a:lstStyle/>
        <a:p>
          <a:endParaRPr lang="en-US"/>
        </a:p>
      </dgm:t>
    </dgm:pt>
    <dgm:pt modelId="{87480BB0-9321-604E-9054-D6C62CB0E099}" type="sibTrans" cxnId="{BCC4435E-6044-0F4C-8835-55B6E3F6DE93}">
      <dgm:prSet/>
      <dgm:spPr/>
      <dgm:t>
        <a:bodyPr/>
        <a:lstStyle/>
        <a:p>
          <a:endParaRPr lang="en-US"/>
        </a:p>
      </dgm:t>
    </dgm:pt>
    <dgm:pt modelId="{671AF1D5-7ACD-A64D-94B4-F53407F31018}" type="pres">
      <dgm:prSet presAssocID="{9F107D48-67BD-7741-AEAD-310035CED118}" presName="Name0" presStyleCnt="0">
        <dgm:presLayoutVars>
          <dgm:chMax val="1"/>
          <dgm:dir/>
          <dgm:animLvl val="ctr"/>
          <dgm:resizeHandles val="exact"/>
        </dgm:presLayoutVars>
      </dgm:prSet>
      <dgm:spPr/>
    </dgm:pt>
    <dgm:pt modelId="{27303119-B1E6-2B40-B2CF-2B58FFC3908D}" type="pres">
      <dgm:prSet presAssocID="{1B4D7108-FD31-5749-B025-A65C627EEDE1}" presName="centerShape" presStyleLbl="node0" presStyleIdx="0" presStyleCnt="1" custLinFactNeighborX="265"/>
      <dgm:spPr/>
    </dgm:pt>
    <dgm:pt modelId="{109F5ED8-E017-9A4C-8FAA-F87481E33AF4}" type="pres">
      <dgm:prSet presAssocID="{AAC9C9B7-0971-2A42-8B8D-F68250454188}" presName="parTrans" presStyleLbl="sibTrans2D1" presStyleIdx="0" presStyleCnt="3"/>
      <dgm:spPr/>
    </dgm:pt>
    <dgm:pt modelId="{3A6CB887-CF65-9346-B1D0-DFB45ACC561E}" type="pres">
      <dgm:prSet presAssocID="{AAC9C9B7-0971-2A42-8B8D-F68250454188}" presName="connectorText" presStyleLbl="sibTrans2D1" presStyleIdx="0" presStyleCnt="3"/>
      <dgm:spPr/>
    </dgm:pt>
    <dgm:pt modelId="{0E834D87-3F5C-9B48-B97E-883E6E43DC53}" type="pres">
      <dgm:prSet presAssocID="{66FE2C4F-34AA-8044-8CB1-53C708A9BF3B}" presName="node" presStyleLbl="node1" presStyleIdx="0" presStyleCnt="3">
        <dgm:presLayoutVars>
          <dgm:bulletEnabled val="1"/>
        </dgm:presLayoutVars>
      </dgm:prSet>
      <dgm:spPr/>
    </dgm:pt>
    <dgm:pt modelId="{D59D721F-2F16-634E-AEBF-F90E98DCA7AE}" type="pres">
      <dgm:prSet presAssocID="{AD9B3972-138E-0E45-8D42-FD90DB582084}" presName="parTrans" presStyleLbl="sibTrans2D1" presStyleIdx="1" presStyleCnt="3"/>
      <dgm:spPr/>
    </dgm:pt>
    <dgm:pt modelId="{0F3584DC-00B6-7F45-90C0-90D5EA3D0AE4}" type="pres">
      <dgm:prSet presAssocID="{AD9B3972-138E-0E45-8D42-FD90DB582084}" presName="connectorText" presStyleLbl="sibTrans2D1" presStyleIdx="1" presStyleCnt="3"/>
      <dgm:spPr/>
    </dgm:pt>
    <dgm:pt modelId="{E4D1D102-FA41-9E4D-A30C-195078850231}" type="pres">
      <dgm:prSet presAssocID="{958323CC-A9BE-A34B-8B5D-D39A3B28A051}" presName="node" presStyleLbl="node1" presStyleIdx="1" presStyleCnt="3">
        <dgm:presLayoutVars>
          <dgm:bulletEnabled val="1"/>
        </dgm:presLayoutVars>
      </dgm:prSet>
      <dgm:spPr/>
    </dgm:pt>
    <dgm:pt modelId="{374B63F4-4584-8E4F-B4BE-3C8045EB1652}" type="pres">
      <dgm:prSet presAssocID="{F52E1BE0-5089-DD40-A971-D7B752B12F87}" presName="parTrans" presStyleLbl="sibTrans2D1" presStyleIdx="2" presStyleCnt="3"/>
      <dgm:spPr/>
    </dgm:pt>
    <dgm:pt modelId="{E577F35F-DF3D-DF4D-9D66-1FF64517835B}" type="pres">
      <dgm:prSet presAssocID="{F52E1BE0-5089-DD40-A971-D7B752B12F87}" presName="connectorText" presStyleLbl="sibTrans2D1" presStyleIdx="2" presStyleCnt="3"/>
      <dgm:spPr/>
    </dgm:pt>
    <dgm:pt modelId="{FACE7247-3E53-3A4A-8F94-AB0B0702BAA8}" type="pres">
      <dgm:prSet presAssocID="{0BD394B5-4167-ED46-80F3-28591D110372}" presName="node" presStyleLbl="node1" presStyleIdx="2" presStyleCnt="3">
        <dgm:presLayoutVars>
          <dgm:bulletEnabled val="1"/>
        </dgm:presLayoutVars>
      </dgm:prSet>
      <dgm:spPr/>
    </dgm:pt>
  </dgm:ptLst>
  <dgm:cxnLst>
    <dgm:cxn modelId="{AD8E2F18-7FC5-0042-81D8-E8AE4E5B0743}" type="presOf" srcId="{AD9B3972-138E-0E45-8D42-FD90DB582084}" destId="{D59D721F-2F16-634E-AEBF-F90E98DCA7AE}" srcOrd="0" destOrd="0" presId="urn:microsoft.com/office/officeart/2005/8/layout/radial5"/>
    <dgm:cxn modelId="{D756802D-9D90-0941-A8EF-72EF4AEEC014}" srcId="{9F107D48-67BD-7741-AEAD-310035CED118}" destId="{BE7B48AB-8E01-9C4A-9C54-407FB4C5AF51}" srcOrd="4" destOrd="0" parTransId="{4DBA90CE-D88A-6749-8B42-E9898D743739}" sibTransId="{656CE475-B30C-F441-8B1B-28CA722A36B8}"/>
    <dgm:cxn modelId="{B2D64238-FE56-854C-9C82-8FA5FAE576A7}" type="presOf" srcId="{AD9B3972-138E-0E45-8D42-FD90DB582084}" destId="{0F3584DC-00B6-7F45-90C0-90D5EA3D0AE4}" srcOrd="1" destOrd="0" presId="urn:microsoft.com/office/officeart/2005/8/layout/radial5"/>
    <dgm:cxn modelId="{77607D3A-0EE7-0644-A933-49A4F2604710}" srcId="{1B4D7108-FD31-5749-B025-A65C627EEDE1}" destId="{958323CC-A9BE-A34B-8B5D-D39A3B28A051}" srcOrd="1" destOrd="0" parTransId="{AD9B3972-138E-0E45-8D42-FD90DB582084}" sibTransId="{1B2D4419-A1F1-4F48-B1DE-3616E6807563}"/>
    <dgm:cxn modelId="{759A595C-75CB-484A-81D2-449CEEC51342}" type="presOf" srcId="{AAC9C9B7-0971-2A42-8B8D-F68250454188}" destId="{109F5ED8-E017-9A4C-8FAA-F87481E33AF4}" srcOrd="0" destOrd="0" presId="urn:microsoft.com/office/officeart/2005/8/layout/radial5"/>
    <dgm:cxn modelId="{BCC4435E-6044-0F4C-8835-55B6E3F6DE93}" srcId="{1B4D7108-FD31-5749-B025-A65C627EEDE1}" destId="{0BD394B5-4167-ED46-80F3-28591D110372}" srcOrd="2" destOrd="0" parTransId="{F52E1BE0-5089-DD40-A971-D7B752B12F87}" sibTransId="{87480BB0-9321-604E-9054-D6C62CB0E099}"/>
    <dgm:cxn modelId="{929F2372-2B4C-3844-A274-E2D4BAE6D5A1}" type="presOf" srcId="{1B4D7108-FD31-5749-B025-A65C627EEDE1}" destId="{27303119-B1E6-2B40-B2CF-2B58FFC3908D}" srcOrd="0" destOrd="0" presId="urn:microsoft.com/office/officeart/2005/8/layout/radial5"/>
    <dgm:cxn modelId="{B5AC5A72-6FC6-7E43-AC37-F9AF1D4EC81F}" srcId="{1B4D7108-FD31-5749-B025-A65C627EEDE1}" destId="{66FE2C4F-34AA-8044-8CB1-53C708A9BF3B}" srcOrd="0" destOrd="0" parTransId="{AAC9C9B7-0971-2A42-8B8D-F68250454188}" sibTransId="{EF2B2931-ACD6-CD40-A11C-83885FF11A61}"/>
    <dgm:cxn modelId="{AECC3278-06D8-134B-9040-260930504B41}" type="presOf" srcId="{AAC9C9B7-0971-2A42-8B8D-F68250454188}" destId="{3A6CB887-CF65-9346-B1D0-DFB45ACC561E}" srcOrd="1" destOrd="0" presId="urn:microsoft.com/office/officeart/2005/8/layout/radial5"/>
    <dgm:cxn modelId="{309EF879-0522-324F-BD63-6991383A4FAF}" type="presOf" srcId="{F52E1BE0-5089-DD40-A971-D7B752B12F87}" destId="{E577F35F-DF3D-DF4D-9D66-1FF64517835B}" srcOrd="1" destOrd="0" presId="urn:microsoft.com/office/officeart/2005/8/layout/radial5"/>
    <dgm:cxn modelId="{6A85577F-40F5-B943-BBFD-E983AE2CB46B}" type="presOf" srcId="{9F107D48-67BD-7741-AEAD-310035CED118}" destId="{671AF1D5-7ACD-A64D-94B4-F53407F31018}" srcOrd="0" destOrd="0" presId="urn:microsoft.com/office/officeart/2005/8/layout/radial5"/>
    <dgm:cxn modelId="{A9B85B7F-09A0-4647-8595-0A309E793266}" type="presOf" srcId="{0BD394B5-4167-ED46-80F3-28591D110372}" destId="{FACE7247-3E53-3A4A-8F94-AB0B0702BAA8}" srcOrd="0" destOrd="0" presId="urn:microsoft.com/office/officeart/2005/8/layout/radial5"/>
    <dgm:cxn modelId="{C4F97780-085F-1B4A-BED5-8AF84BD4EDF6}" srcId="{9F107D48-67BD-7741-AEAD-310035CED118}" destId="{601994C9-DAEF-8846-BBA6-4AA5F241CB64}" srcOrd="1" destOrd="0" parTransId="{1CB676B1-9202-F249-8EB9-A4F115FFB5A7}" sibTransId="{5E8B1B8E-5290-3F46-8348-108A290ED6E4}"/>
    <dgm:cxn modelId="{4DA8429E-6C74-C748-9658-4D9D6BB6BE77}" srcId="{9F107D48-67BD-7741-AEAD-310035CED118}" destId="{1B4D7108-FD31-5749-B025-A65C627EEDE1}" srcOrd="0" destOrd="0" parTransId="{4D4B5E80-CAFA-BE4B-90E1-D47B30CCAF48}" sibTransId="{D081EDC8-2F63-3B48-8669-C1ADB6B88B42}"/>
    <dgm:cxn modelId="{959391A0-4CCA-0F4A-B285-024C88F8F740}" type="presOf" srcId="{F52E1BE0-5089-DD40-A971-D7B752B12F87}" destId="{374B63F4-4584-8E4F-B4BE-3C8045EB1652}" srcOrd="0" destOrd="0" presId="urn:microsoft.com/office/officeart/2005/8/layout/radial5"/>
    <dgm:cxn modelId="{747BE1C8-97E7-5647-B529-781BC0660FB0}" type="presOf" srcId="{66FE2C4F-34AA-8044-8CB1-53C708A9BF3B}" destId="{0E834D87-3F5C-9B48-B97E-883E6E43DC53}" srcOrd="0" destOrd="0" presId="urn:microsoft.com/office/officeart/2005/8/layout/radial5"/>
    <dgm:cxn modelId="{6F14E3C9-D2B7-914E-93DA-FDF4FC0C5950}" srcId="{9F107D48-67BD-7741-AEAD-310035CED118}" destId="{9D33AF63-B9BE-EC47-A38F-D20F00A8FD6E}" srcOrd="3" destOrd="0" parTransId="{09358F79-0A28-4540-A29E-BC3136CC26CC}" sibTransId="{885C6DE2-162C-384A-8414-2C750604401D}"/>
    <dgm:cxn modelId="{AD754AF8-8F44-5846-8A5E-364151E7858A}" srcId="{9F107D48-67BD-7741-AEAD-310035CED118}" destId="{B276ACE3-B212-F549-81A3-900E5539BC60}" srcOrd="2" destOrd="0" parTransId="{6A247228-9BBF-9A4A-8008-112E6D6E7AB1}" sibTransId="{2078F781-6C99-5549-B53E-4B789BA5FD66}"/>
    <dgm:cxn modelId="{5D6A29F9-09BC-0147-B96E-E175FD080F10}" type="presOf" srcId="{958323CC-A9BE-A34B-8B5D-D39A3B28A051}" destId="{E4D1D102-FA41-9E4D-A30C-195078850231}" srcOrd="0" destOrd="0" presId="urn:microsoft.com/office/officeart/2005/8/layout/radial5"/>
    <dgm:cxn modelId="{A310AAA6-812A-FC4B-9A69-6880DF98BC00}" type="presParOf" srcId="{671AF1D5-7ACD-A64D-94B4-F53407F31018}" destId="{27303119-B1E6-2B40-B2CF-2B58FFC3908D}" srcOrd="0" destOrd="0" presId="urn:microsoft.com/office/officeart/2005/8/layout/radial5"/>
    <dgm:cxn modelId="{DDB0F246-0AA4-BC46-B575-8BEDDC62089F}" type="presParOf" srcId="{671AF1D5-7ACD-A64D-94B4-F53407F31018}" destId="{109F5ED8-E017-9A4C-8FAA-F87481E33AF4}" srcOrd="1" destOrd="0" presId="urn:microsoft.com/office/officeart/2005/8/layout/radial5"/>
    <dgm:cxn modelId="{F653FA61-369A-E647-9C14-200D6C3BA623}" type="presParOf" srcId="{109F5ED8-E017-9A4C-8FAA-F87481E33AF4}" destId="{3A6CB887-CF65-9346-B1D0-DFB45ACC561E}" srcOrd="0" destOrd="0" presId="urn:microsoft.com/office/officeart/2005/8/layout/radial5"/>
    <dgm:cxn modelId="{D74BA1E7-DFE0-144B-ABFF-2BFD2FC92E40}" type="presParOf" srcId="{671AF1D5-7ACD-A64D-94B4-F53407F31018}" destId="{0E834D87-3F5C-9B48-B97E-883E6E43DC53}" srcOrd="2" destOrd="0" presId="urn:microsoft.com/office/officeart/2005/8/layout/radial5"/>
    <dgm:cxn modelId="{25C71690-95B0-664E-9AE7-F74ECE8AADAE}" type="presParOf" srcId="{671AF1D5-7ACD-A64D-94B4-F53407F31018}" destId="{D59D721F-2F16-634E-AEBF-F90E98DCA7AE}" srcOrd="3" destOrd="0" presId="urn:microsoft.com/office/officeart/2005/8/layout/radial5"/>
    <dgm:cxn modelId="{8808BD5C-103B-034E-85D4-BFEF6F8997C7}" type="presParOf" srcId="{D59D721F-2F16-634E-AEBF-F90E98DCA7AE}" destId="{0F3584DC-00B6-7F45-90C0-90D5EA3D0AE4}" srcOrd="0" destOrd="0" presId="urn:microsoft.com/office/officeart/2005/8/layout/radial5"/>
    <dgm:cxn modelId="{EEAED876-51C7-FB45-A3B9-FED36A429D9D}" type="presParOf" srcId="{671AF1D5-7ACD-A64D-94B4-F53407F31018}" destId="{E4D1D102-FA41-9E4D-A30C-195078850231}" srcOrd="4" destOrd="0" presId="urn:microsoft.com/office/officeart/2005/8/layout/radial5"/>
    <dgm:cxn modelId="{7EC05EF9-3197-824C-AD16-D7E685C10248}" type="presParOf" srcId="{671AF1D5-7ACD-A64D-94B4-F53407F31018}" destId="{374B63F4-4584-8E4F-B4BE-3C8045EB1652}" srcOrd="5" destOrd="0" presId="urn:microsoft.com/office/officeart/2005/8/layout/radial5"/>
    <dgm:cxn modelId="{4C0FFD1E-2F4F-BC44-8A09-C8A9A9C052E5}" type="presParOf" srcId="{374B63F4-4584-8E4F-B4BE-3C8045EB1652}" destId="{E577F35F-DF3D-DF4D-9D66-1FF64517835B}" srcOrd="0" destOrd="0" presId="urn:microsoft.com/office/officeart/2005/8/layout/radial5"/>
    <dgm:cxn modelId="{45631500-8AA5-4044-AB66-6E2F49BC6035}" type="presParOf" srcId="{671AF1D5-7ACD-A64D-94B4-F53407F31018}" destId="{FACE7247-3E53-3A4A-8F94-AB0B0702BAA8}" srcOrd="6" destOrd="0" presId="urn:microsoft.com/office/officeart/2005/8/layout/radial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3E2ACDA-1E91-804D-B972-FA8DCE99A156}" type="doc">
      <dgm:prSet loTypeId="urn:microsoft.com/office/officeart/2008/layout/HexagonCluster" loCatId="" qsTypeId="urn:microsoft.com/office/officeart/2005/8/quickstyle/simple1" qsCatId="simple" csTypeId="urn:microsoft.com/office/officeart/2005/8/colors/accent1_2" csCatId="accent1" phldr="1"/>
      <dgm:spPr/>
      <dgm:t>
        <a:bodyPr/>
        <a:lstStyle/>
        <a:p>
          <a:endParaRPr lang="en-US"/>
        </a:p>
      </dgm:t>
    </dgm:pt>
    <dgm:pt modelId="{1673A39B-EE3F-EE44-ACC8-BB61B0591C06}">
      <dgm:prSet phldrT="[Text]"/>
      <dgm:spPr/>
      <dgm:t>
        <a:bodyPr/>
        <a:lstStyle/>
        <a:p>
          <a:r>
            <a:rPr lang="en-US" dirty="0"/>
            <a:t>Tech</a:t>
          </a:r>
        </a:p>
      </dgm:t>
    </dgm:pt>
    <dgm:pt modelId="{2C97990C-A3E5-9146-9630-D37C9FB53EFE}" type="parTrans" cxnId="{2BD5508D-5438-574A-A181-4D62C7E1B5F2}">
      <dgm:prSet/>
      <dgm:spPr/>
      <dgm:t>
        <a:bodyPr/>
        <a:lstStyle/>
        <a:p>
          <a:endParaRPr lang="en-US"/>
        </a:p>
      </dgm:t>
    </dgm:pt>
    <dgm:pt modelId="{8572BFE6-7D75-A244-A0D1-8E5F3F791E28}" type="sibTrans" cxnId="{2BD5508D-5438-574A-A181-4D62C7E1B5F2}">
      <dgm:prSet/>
      <dgm:spPr>
        <a:blipFill rotWithShape="1">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dgm:spPr>
      <dgm:t>
        <a:bodyPr/>
        <a:lstStyle/>
        <a:p>
          <a:endParaRPr lang="en-US"/>
        </a:p>
      </dgm:t>
    </dgm:pt>
    <dgm:pt modelId="{86F9529F-1AFD-BB4B-BA7C-C623949C80EF}">
      <dgm:prSet phldrT="[Text]"/>
      <dgm:spPr/>
      <dgm:t>
        <a:bodyPr/>
        <a:lstStyle/>
        <a:p>
          <a:r>
            <a:rPr lang="en-US" dirty="0"/>
            <a:t>Science</a:t>
          </a:r>
        </a:p>
      </dgm:t>
    </dgm:pt>
    <dgm:pt modelId="{7F6CDEAB-E599-C44F-97EB-C01078F18D49}" type="parTrans" cxnId="{D14833BD-BA74-AB46-AA29-A011AAEDD781}">
      <dgm:prSet/>
      <dgm:spPr/>
      <dgm:t>
        <a:bodyPr/>
        <a:lstStyle/>
        <a:p>
          <a:endParaRPr lang="en-US"/>
        </a:p>
      </dgm:t>
    </dgm:pt>
    <dgm:pt modelId="{130AC932-515A-FB4B-BF8A-F78075EAC781}" type="sibTrans" cxnId="{D14833BD-BA74-AB46-AA29-A011AAEDD781}">
      <dgm:prSet/>
      <dgm:spPr>
        <a:blipFill rotWithShape="1">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dgm:spPr>
      <dgm:t>
        <a:bodyPr/>
        <a:lstStyle/>
        <a:p>
          <a:endParaRPr lang="en-US"/>
        </a:p>
      </dgm:t>
    </dgm:pt>
    <dgm:pt modelId="{F6F62AA4-832F-0148-89FB-76A268B3F883}">
      <dgm:prSet phldrT="[Text]"/>
      <dgm:spPr/>
      <dgm:t>
        <a:bodyPr/>
        <a:lstStyle/>
        <a:p>
          <a:r>
            <a:rPr lang="en-US" dirty="0"/>
            <a:t>Communication</a:t>
          </a:r>
        </a:p>
      </dgm:t>
    </dgm:pt>
    <dgm:pt modelId="{03A4AF34-47E7-8F46-B71B-9F69B0A850C9}" type="parTrans" cxnId="{2C0C9AAF-B877-374B-A0CE-2A3F736028CD}">
      <dgm:prSet/>
      <dgm:spPr/>
      <dgm:t>
        <a:bodyPr/>
        <a:lstStyle/>
        <a:p>
          <a:endParaRPr lang="en-US"/>
        </a:p>
      </dgm:t>
    </dgm:pt>
    <dgm:pt modelId="{5807B26A-55C0-3A48-AC56-04E60E4C4680}" type="sibTrans" cxnId="{2C0C9AAF-B877-374B-A0CE-2A3F736028CD}">
      <dgm:prSet/>
      <dgm:spPr>
        <a:blipFill rotWithShape="1">
          <a:blip xmlns:r="http://schemas.openxmlformats.org/officeDocument/2006/relationships" r:embed="rId3" cstate="screen">
            <a:extLst>
              <a:ext uri="{28A0092B-C50C-407E-A947-70E740481C1C}">
                <a14:useLocalDpi xmlns:a14="http://schemas.microsoft.com/office/drawing/2010/main"/>
              </a:ext>
            </a:extLst>
          </a:blip>
          <a:srcRect/>
          <a:stretch>
            <a:fillRect/>
          </a:stretch>
        </a:blipFill>
      </dgm:spPr>
      <dgm:t>
        <a:bodyPr/>
        <a:lstStyle/>
        <a:p>
          <a:endParaRPr lang="en-US"/>
        </a:p>
      </dgm:t>
    </dgm:pt>
    <dgm:pt modelId="{6686C14F-2A95-CB45-9175-8F9CE6015F7B}">
      <dgm:prSet phldrT="[Text]"/>
      <dgm:spPr/>
      <dgm:t>
        <a:bodyPr/>
        <a:lstStyle/>
        <a:p>
          <a:r>
            <a:rPr lang="en-US" dirty="0"/>
            <a:t>Troubleshooting</a:t>
          </a:r>
        </a:p>
      </dgm:t>
    </dgm:pt>
    <dgm:pt modelId="{5946F7FC-BD48-5E40-ADF6-CBD3BCAD7D05}" type="parTrans" cxnId="{EC8DB094-C9B6-E148-981F-FA1E34FAD322}">
      <dgm:prSet/>
      <dgm:spPr/>
      <dgm:t>
        <a:bodyPr/>
        <a:lstStyle/>
        <a:p>
          <a:endParaRPr lang="en-US"/>
        </a:p>
      </dgm:t>
    </dgm:pt>
    <dgm:pt modelId="{3839F436-DDFE-2E44-A590-3E18DE2EBA5E}" type="sibTrans" cxnId="{EC8DB094-C9B6-E148-981F-FA1E34FAD322}">
      <dgm:prSet/>
      <dgm:spPr/>
      <dgm:t>
        <a:bodyPr/>
        <a:lstStyle/>
        <a:p>
          <a:endParaRPr lang="en-US"/>
        </a:p>
      </dgm:t>
    </dgm:pt>
    <dgm:pt modelId="{3BA8CFC3-06B3-154A-A017-6B2D42520941}">
      <dgm:prSet phldrT="[Text]"/>
      <dgm:spPr/>
      <dgm:t>
        <a:bodyPr/>
        <a:lstStyle/>
        <a:p>
          <a:r>
            <a:rPr lang="en-US" dirty="0"/>
            <a:t>New languages &amp; tools</a:t>
          </a:r>
        </a:p>
      </dgm:t>
    </dgm:pt>
    <dgm:pt modelId="{8FE258DD-AE40-354E-BF15-E6AE91AA90F8}" type="parTrans" cxnId="{B84AA9FE-3177-4D4A-80E8-94F746B2229F}">
      <dgm:prSet/>
      <dgm:spPr/>
      <dgm:t>
        <a:bodyPr/>
        <a:lstStyle/>
        <a:p>
          <a:endParaRPr lang="en-US"/>
        </a:p>
      </dgm:t>
    </dgm:pt>
    <dgm:pt modelId="{EDFEB9B7-E4F1-0142-BDB0-146C5A2ADCCB}" type="sibTrans" cxnId="{B84AA9FE-3177-4D4A-80E8-94F746B2229F}">
      <dgm:prSet/>
      <dgm:spPr/>
      <dgm:t>
        <a:bodyPr/>
        <a:lstStyle/>
        <a:p>
          <a:endParaRPr lang="en-US"/>
        </a:p>
      </dgm:t>
    </dgm:pt>
    <dgm:pt modelId="{7D05C503-BE83-3744-ABCE-73BCDE32C229}">
      <dgm:prSet phldrT="[Text]"/>
      <dgm:spPr/>
      <dgm:t>
        <a:bodyPr/>
        <a:lstStyle/>
        <a:p>
          <a:r>
            <a:rPr lang="en-US" dirty="0"/>
            <a:t>Programming</a:t>
          </a:r>
        </a:p>
      </dgm:t>
    </dgm:pt>
    <dgm:pt modelId="{B32CAC87-23EA-E345-80E5-5B706B9491BC}" type="parTrans" cxnId="{EAD8C5AC-4C20-6346-BB6E-0CE88182EC6A}">
      <dgm:prSet/>
      <dgm:spPr/>
      <dgm:t>
        <a:bodyPr/>
        <a:lstStyle/>
        <a:p>
          <a:endParaRPr lang="en-US"/>
        </a:p>
      </dgm:t>
    </dgm:pt>
    <dgm:pt modelId="{9A43F441-72B3-5B4A-87B0-3BEE5481C3E9}" type="sibTrans" cxnId="{EAD8C5AC-4C20-6346-BB6E-0CE88182EC6A}">
      <dgm:prSet/>
      <dgm:spPr/>
      <dgm:t>
        <a:bodyPr/>
        <a:lstStyle/>
        <a:p>
          <a:endParaRPr lang="en-US"/>
        </a:p>
      </dgm:t>
    </dgm:pt>
    <dgm:pt modelId="{2D81BE7F-ECD6-414D-9A27-3535F052EC4F}">
      <dgm:prSet phldrT="[Text]"/>
      <dgm:spPr/>
      <dgm:t>
        <a:bodyPr/>
        <a:lstStyle/>
        <a:p>
          <a:r>
            <a:rPr lang="en-US" dirty="0"/>
            <a:t>Tech writing</a:t>
          </a:r>
        </a:p>
      </dgm:t>
    </dgm:pt>
    <dgm:pt modelId="{8AACC5B1-9631-BF42-95CC-E4FBDEFE8E95}" type="parTrans" cxnId="{3155D9F0-2416-DE40-9BE1-9A9157CD86E4}">
      <dgm:prSet/>
      <dgm:spPr/>
      <dgm:t>
        <a:bodyPr/>
        <a:lstStyle/>
        <a:p>
          <a:endParaRPr lang="en-US"/>
        </a:p>
      </dgm:t>
    </dgm:pt>
    <dgm:pt modelId="{C1F4548B-0F92-D740-9428-00BCB9315932}" type="sibTrans" cxnId="{3155D9F0-2416-DE40-9BE1-9A9157CD86E4}">
      <dgm:prSet/>
      <dgm:spPr/>
      <dgm:t>
        <a:bodyPr/>
        <a:lstStyle/>
        <a:p>
          <a:endParaRPr lang="en-US"/>
        </a:p>
      </dgm:t>
    </dgm:pt>
    <dgm:pt modelId="{EEFDBF95-2EFE-C34F-A2E5-3EFBA2B6DDAD}">
      <dgm:prSet phldrT="[Text]"/>
      <dgm:spPr/>
      <dgm:t>
        <a:bodyPr/>
        <a:lstStyle/>
        <a:p>
          <a:r>
            <a:rPr lang="en-US" dirty="0"/>
            <a:t>Public speaking</a:t>
          </a:r>
        </a:p>
      </dgm:t>
    </dgm:pt>
    <dgm:pt modelId="{A8E30620-6240-AC4D-B121-B839B9FBF828}" type="parTrans" cxnId="{73D639B0-77E3-8049-A6C3-022823E9DA31}">
      <dgm:prSet/>
      <dgm:spPr/>
      <dgm:t>
        <a:bodyPr/>
        <a:lstStyle/>
        <a:p>
          <a:endParaRPr lang="en-US"/>
        </a:p>
      </dgm:t>
    </dgm:pt>
    <dgm:pt modelId="{3D0AC896-2E72-0B40-8F99-473791ABB850}" type="sibTrans" cxnId="{73D639B0-77E3-8049-A6C3-022823E9DA31}">
      <dgm:prSet/>
      <dgm:spPr/>
      <dgm:t>
        <a:bodyPr/>
        <a:lstStyle/>
        <a:p>
          <a:endParaRPr lang="en-US"/>
        </a:p>
      </dgm:t>
    </dgm:pt>
    <dgm:pt modelId="{699948C2-AE45-484E-A5DA-07284BD6E432}">
      <dgm:prSet phldrT="[Text]"/>
      <dgm:spPr/>
      <dgm:t>
        <a:bodyPr/>
        <a:lstStyle/>
        <a:p>
          <a:r>
            <a:rPr lang="en-US" dirty="0"/>
            <a:t>Teamwork</a:t>
          </a:r>
        </a:p>
      </dgm:t>
    </dgm:pt>
    <dgm:pt modelId="{530D1BF1-52E3-694D-8834-76C27BF6E715}" type="parTrans" cxnId="{6861B884-5953-8445-A1F3-BC06FE8FF1BF}">
      <dgm:prSet/>
      <dgm:spPr/>
      <dgm:t>
        <a:bodyPr/>
        <a:lstStyle/>
        <a:p>
          <a:endParaRPr lang="en-US"/>
        </a:p>
      </dgm:t>
    </dgm:pt>
    <dgm:pt modelId="{2B01D486-F00B-2245-BA10-E686E51DAE08}" type="sibTrans" cxnId="{6861B884-5953-8445-A1F3-BC06FE8FF1BF}">
      <dgm:prSet/>
      <dgm:spPr/>
      <dgm:t>
        <a:bodyPr/>
        <a:lstStyle/>
        <a:p>
          <a:endParaRPr lang="en-US"/>
        </a:p>
      </dgm:t>
    </dgm:pt>
    <dgm:pt modelId="{B0A48964-62E8-444E-88BE-993E6BFB77D4}">
      <dgm:prSet phldrT="[Text]"/>
      <dgm:spPr/>
      <dgm:t>
        <a:bodyPr/>
        <a:lstStyle/>
        <a:p>
          <a:r>
            <a:rPr lang="en-US" dirty="0"/>
            <a:t>"Translating"</a:t>
          </a:r>
        </a:p>
      </dgm:t>
    </dgm:pt>
    <dgm:pt modelId="{130A25D2-43C2-9D49-9512-40073715CA8B}" type="parTrans" cxnId="{CB28DBB4-BB7E-CE43-AB14-317D56C28AFB}">
      <dgm:prSet/>
      <dgm:spPr/>
      <dgm:t>
        <a:bodyPr/>
        <a:lstStyle/>
        <a:p>
          <a:endParaRPr lang="en-US"/>
        </a:p>
      </dgm:t>
    </dgm:pt>
    <dgm:pt modelId="{8FA6AD6D-4030-A540-8B9F-C7D29E5E9498}" type="sibTrans" cxnId="{CB28DBB4-BB7E-CE43-AB14-317D56C28AFB}">
      <dgm:prSet/>
      <dgm:spPr/>
      <dgm:t>
        <a:bodyPr/>
        <a:lstStyle/>
        <a:p>
          <a:endParaRPr lang="en-US"/>
        </a:p>
      </dgm:t>
    </dgm:pt>
    <dgm:pt modelId="{FC5A2A8D-17FC-4348-A87E-9953F878D481}">
      <dgm:prSet phldrT="[Text]"/>
      <dgm:spPr/>
      <dgm:t>
        <a:bodyPr/>
        <a:lstStyle/>
        <a:p>
          <a:r>
            <a:rPr lang="en-US" dirty="0"/>
            <a:t>Genetics &amp; Biochemistry</a:t>
          </a:r>
        </a:p>
      </dgm:t>
    </dgm:pt>
    <dgm:pt modelId="{9298AC1A-EB80-164E-B1E3-CF68B3E9581D}" type="parTrans" cxnId="{3593ECFF-C613-494A-8FC4-E69771563FDA}">
      <dgm:prSet/>
      <dgm:spPr/>
      <dgm:t>
        <a:bodyPr/>
        <a:lstStyle/>
        <a:p>
          <a:endParaRPr lang="en-US"/>
        </a:p>
      </dgm:t>
    </dgm:pt>
    <dgm:pt modelId="{0986D3D5-786A-5749-AEEB-9520FB886483}" type="sibTrans" cxnId="{3593ECFF-C613-494A-8FC4-E69771563FDA}">
      <dgm:prSet/>
      <dgm:spPr/>
      <dgm:t>
        <a:bodyPr/>
        <a:lstStyle/>
        <a:p>
          <a:endParaRPr lang="en-US"/>
        </a:p>
      </dgm:t>
    </dgm:pt>
    <dgm:pt modelId="{1E598805-A46B-8146-843D-24198D542655}">
      <dgm:prSet phldrT="[Text]"/>
      <dgm:spPr/>
      <dgm:t>
        <a:bodyPr/>
        <a:lstStyle/>
        <a:p>
          <a:r>
            <a:rPr lang="en-US" dirty="0"/>
            <a:t>Statistics </a:t>
          </a:r>
        </a:p>
      </dgm:t>
    </dgm:pt>
    <dgm:pt modelId="{BAD911F3-D365-A34E-89A4-4703062188AB}" type="parTrans" cxnId="{9DC0357B-B654-1741-9188-B976DDB5C1B0}">
      <dgm:prSet/>
      <dgm:spPr/>
      <dgm:t>
        <a:bodyPr/>
        <a:lstStyle/>
        <a:p>
          <a:endParaRPr lang="en-US"/>
        </a:p>
      </dgm:t>
    </dgm:pt>
    <dgm:pt modelId="{DDDB8D3E-D1CC-C045-AB62-22A9CC45BA7B}" type="sibTrans" cxnId="{9DC0357B-B654-1741-9188-B976DDB5C1B0}">
      <dgm:prSet/>
      <dgm:spPr/>
      <dgm:t>
        <a:bodyPr/>
        <a:lstStyle/>
        <a:p>
          <a:endParaRPr lang="en-US"/>
        </a:p>
      </dgm:t>
    </dgm:pt>
    <dgm:pt modelId="{87E4F5BA-3C2D-5044-AC56-2B2DBDF63F5E}">
      <dgm:prSet phldrT="[Text]"/>
      <dgm:spPr/>
      <dgm:t>
        <a:bodyPr/>
        <a:lstStyle/>
        <a:p>
          <a:r>
            <a:rPr lang="en-US" dirty="0"/>
            <a:t>Compute clusters</a:t>
          </a:r>
        </a:p>
      </dgm:t>
    </dgm:pt>
    <dgm:pt modelId="{85214C8E-D736-F949-9C35-D45906D1B792}" type="parTrans" cxnId="{0D8DBDC8-0F3F-8849-A23D-CA7042195EA9}">
      <dgm:prSet/>
      <dgm:spPr/>
      <dgm:t>
        <a:bodyPr/>
        <a:lstStyle/>
        <a:p>
          <a:endParaRPr lang="en-US"/>
        </a:p>
      </dgm:t>
    </dgm:pt>
    <dgm:pt modelId="{DAE525FD-64F2-5C4B-913A-E6D8462DC70D}" type="sibTrans" cxnId="{0D8DBDC8-0F3F-8849-A23D-CA7042195EA9}">
      <dgm:prSet/>
      <dgm:spPr/>
      <dgm:t>
        <a:bodyPr/>
        <a:lstStyle/>
        <a:p>
          <a:endParaRPr lang="en-US"/>
        </a:p>
      </dgm:t>
    </dgm:pt>
    <dgm:pt modelId="{BFDA11E7-EB15-DB46-9F64-92AED3C84A0C}">
      <dgm:prSet phldrT="[Text]"/>
      <dgm:spPr/>
      <dgm:t>
        <a:bodyPr/>
        <a:lstStyle/>
        <a:p>
          <a:r>
            <a:rPr lang="en-US" dirty="0"/>
            <a:t>Scientific Literature</a:t>
          </a:r>
        </a:p>
      </dgm:t>
    </dgm:pt>
    <dgm:pt modelId="{82434E0C-2B4F-1943-A186-8DC675DC43D6}" type="parTrans" cxnId="{1CD46358-F06B-4A47-8508-FA0B10CEEBC3}">
      <dgm:prSet/>
      <dgm:spPr/>
      <dgm:t>
        <a:bodyPr/>
        <a:lstStyle/>
        <a:p>
          <a:endParaRPr lang="en-US"/>
        </a:p>
      </dgm:t>
    </dgm:pt>
    <dgm:pt modelId="{8EC5DA4F-681B-6540-938C-0ECE2F9FA94E}" type="sibTrans" cxnId="{1CD46358-F06B-4A47-8508-FA0B10CEEBC3}">
      <dgm:prSet/>
      <dgm:spPr/>
      <dgm:t>
        <a:bodyPr/>
        <a:lstStyle/>
        <a:p>
          <a:endParaRPr lang="en-US"/>
        </a:p>
      </dgm:t>
    </dgm:pt>
    <dgm:pt modelId="{B3817AA5-6B0C-A943-9D7A-FFB9042AA3D9}">
      <dgm:prSet phldrT="[Text]"/>
      <dgm:spPr/>
      <dgm:t>
        <a:bodyPr/>
        <a:lstStyle/>
        <a:p>
          <a:r>
            <a:rPr lang="en-US" dirty="0"/>
            <a:t>Unix</a:t>
          </a:r>
        </a:p>
      </dgm:t>
    </dgm:pt>
    <dgm:pt modelId="{3152541F-2DF1-4C47-9DCF-C67108632387}" type="parTrans" cxnId="{D76C7B30-2FEB-F745-81CD-6E02396D29E2}">
      <dgm:prSet/>
      <dgm:spPr/>
      <dgm:t>
        <a:bodyPr/>
        <a:lstStyle/>
        <a:p>
          <a:endParaRPr lang="en-US"/>
        </a:p>
      </dgm:t>
    </dgm:pt>
    <dgm:pt modelId="{4D794E0C-9101-1D4F-8088-8AE674B87D7D}" type="sibTrans" cxnId="{D76C7B30-2FEB-F745-81CD-6E02396D29E2}">
      <dgm:prSet/>
      <dgm:spPr/>
      <dgm:t>
        <a:bodyPr/>
        <a:lstStyle/>
        <a:p>
          <a:endParaRPr lang="en-US"/>
        </a:p>
      </dgm:t>
    </dgm:pt>
    <dgm:pt modelId="{9ECCA1DB-3210-8B48-9300-321E67317AD6}">
      <dgm:prSet phldrT="[Text]"/>
      <dgm:spPr/>
      <dgm:t>
        <a:bodyPr/>
        <a:lstStyle/>
        <a:p>
          <a:r>
            <a:rPr lang="en-US" dirty="0"/>
            <a:t>Business Process</a:t>
          </a:r>
        </a:p>
      </dgm:t>
    </dgm:pt>
    <dgm:pt modelId="{A8DD5BE3-9069-384D-82A2-CD1293EA8E8B}" type="parTrans" cxnId="{FE52DE3D-40BB-F840-B011-F7A18AE13F37}">
      <dgm:prSet/>
      <dgm:spPr/>
      <dgm:t>
        <a:bodyPr/>
        <a:lstStyle/>
        <a:p>
          <a:endParaRPr lang="en-US"/>
        </a:p>
      </dgm:t>
    </dgm:pt>
    <dgm:pt modelId="{A0E6A93C-0375-E640-838A-10ABF12F06CD}" type="sibTrans" cxnId="{FE52DE3D-40BB-F840-B011-F7A18AE13F37}">
      <dgm:prSet/>
      <dgm:spPr>
        <a:blipFill rotWithShape="1">
          <a:blip xmlns:r="http://schemas.openxmlformats.org/officeDocument/2006/relationships" r:embed="rId4" cstate="screen">
            <a:extLst>
              <a:ext uri="{28A0092B-C50C-407E-A947-70E740481C1C}">
                <a14:useLocalDpi xmlns:a14="http://schemas.microsoft.com/office/drawing/2010/main"/>
              </a:ext>
            </a:extLst>
          </a:blip>
          <a:srcRect/>
          <a:stretch>
            <a:fillRect/>
          </a:stretch>
        </a:blipFill>
      </dgm:spPr>
      <dgm:t>
        <a:bodyPr/>
        <a:lstStyle/>
        <a:p>
          <a:endParaRPr lang="en-US"/>
        </a:p>
      </dgm:t>
    </dgm:pt>
    <dgm:pt modelId="{7B124EC1-C7A8-6249-97CD-F6C56ED64C87}">
      <dgm:prSet phldrT="[Text]"/>
      <dgm:spPr/>
      <dgm:t>
        <a:bodyPr/>
        <a:lstStyle/>
        <a:p>
          <a:r>
            <a:rPr lang="en-US" dirty="0"/>
            <a:t>Automation</a:t>
          </a:r>
        </a:p>
      </dgm:t>
    </dgm:pt>
    <dgm:pt modelId="{E9795D75-3AEE-B145-91AD-9E67F2015CB5}" type="parTrans" cxnId="{6BB6D8CD-D3A6-A64E-B1DD-A4D8048E5C8C}">
      <dgm:prSet/>
      <dgm:spPr/>
      <dgm:t>
        <a:bodyPr/>
        <a:lstStyle/>
        <a:p>
          <a:endParaRPr lang="en-US"/>
        </a:p>
      </dgm:t>
    </dgm:pt>
    <dgm:pt modelId="{7430A1E6-809F-ED4B-B719-07C7C761A4C5}" type="sibTrans" cxnId="{6BB6D8CD-D3A6-A64E-B1DD-A4D8048E5C8C}">
      <dgm:prSet/>
      <dgm:spPr/>
      <dgm:t>
        <a:bodyPr/>
        <a:lstStyle/>
        <a:p>
          <a:endParaRPr lang="en-US"/>
        </a:p>
      </dgm:t>
    </dgm:pt>
    <dgm:pt modelId="{44A23AFE-F401-E944-A793-3B092BC2DC2C}">
      <dgm:prSet phldrT="[Text]"/>
      <dgm:spPr/>
      <dgm:t>
        <a:bodyPr/>
        <a:lstStyle/>
        <a:p>
          <a:r>
            <a:rPr lang="en-US" dirty="0"/>
            <a:t>Documentation</a:t>
          </a:r>
        </a:p>
      </dgm:t>
    </dgm:pt>
    <dgm:pt modelId="{9ECD1CFD-D0A4-6248-8144-80E6C2E5D089}" type="parTrans" cxnId="{A6ABFC97-D09D-DE4A-8655-20CE46858384}">
      <dgm:prSet/>
      <dgm:spPr/>
      <dgm:t>
        <a:bodyPr/>
        <a:lstStyle/>
        <a:p>
          <a:endParaRPr lang="en-US"/>
        </a:p>
      </dgm:t>
    </dgm:pt>
    <dgm:pt modelId="{C8EA0B1D-85AC-BE41-B86D-0B6CC761B992}" type="sibTrans" cxnId="{A6ABFC97-D09D-DE4A-8655-20CE46858384}">
      <dgm:prSet/>
      <dgm:spPr/>
      <dgm:t>
        <a:bodyPr/>
        <a:lstStyle/>
        <a:p>
          <a:endParaRPr lang="en-US"/>
        </a:p>
      </dgm:t>
    </dgm:pt>
    <dgm:pt modelId="{41D85B26-E22B-8B47-82ED-E36DB2686422}">
      <dgm:prSet phldrT="[Text]"/>
      <dgm:spPr/>
      <dgm:t>
        <a:bodyPr/>
        <a:lstStyle/>
        <a:p>
          <a:r>
            <a:rPr lang="en-US" dirty="0"/>
            <a:t>Data management</a:t>
          </a:r>
        </a:p>
      </dgm:t>
    </dgm:pt>
    <dgm:pt modelId="{EDEB119A-2196-EB49-BD42-B66D0F557E5E}" type="parTrans" cxnId="{760B6A9D-2B2A-434D-B2D5-7FD587C6852B}">
      <dgm:prSet/>
      <dgm:spPr/>
      <dgm:t>
        <a:bodyPr/>
        <a:lstStyle/>
        <a:p>
          <a:endParaRPr lang="en-US"/>
        </a:p>
      </dgm:t>
    </dgm:pt>
    <dgm:pt modelId="{417E2E6F-D3DF-4A4D-A37D-1A2FB625C387}" type="sibTrans" cxnId="{760B6A9D-2B2A-434D-B2D5-7FD587C6852B}">
      <dgm:prSet/>
      <dgm:spPr/>
      <dgm:t>
        <a:bodyPr/>
        <a:lstStyle/>
        <a:p>
          <a:endParaRPr lang="en-US"/>
        </a:p>
      </dgm:t>
    </dgm:pt>
    <dgm:pt modelId="{0ACD496D-42F2-5B4E-A58A-70C579EAAA64}" type="pres">
      <dgm:prSet presAssocID="{B3E2ACDA-1E91-804D-B972-FA8DCE99A156}" presName="Name0" presStyleCnt="0">
        <dgm:presLayoutVars>
          <dgm:chMax val="21"/>
          <dgm:chPref val="21"/>
        </dgm:presLayoutVars>
      </dgm:prSet>
      <dgm:spPr/>
    </dgm:pt>
    <dgm:pt modelId="{B5E767D3-7760-A64E-AC3C-333671BF1EF9}" type="pres">
      <dgm:prSet presAssocID="{1673A39B-EE3F-EE44-ACC8-BB61B0591C06}" presName="text1" presStyleCnt="0"/>
      <dgm:spPr/>
    </dgm:pt>
    <dgm:pt modelId="{8ADC169A-3330-5A4A-AE45-F89647986464}" type="pres">
      <dgm:prSet presAssocID="{1673A39B-EE3F-EE44-ACC8-BB61B0591C06}" presName="textRepeatNode" presStyleLbl="alignNode1" presStyleIdx="0" presStyleCnt="4">
        <dgm:presLayoutVars>
          <dgm:chMax val="0"/>
          <dgm:chPref val="0"/>
          <dgm:bulletEnabled val="1"/>
        </dgm:presLayoutVars>
      </dgm:prSet>
      <dgm:spPr/>
    </dgm:pt>
    <dgm:pt modelId="{5DE8C559-198A-6042-87D1-3F01DBDDBAC3}" type="pres">
      <dgm:prSet presAssocID="{1673A39B-EE3F-EE44-ACC8-BB61B0591C06}" presName="textaccent1" presStyleCnt="0"/>
      <dgm:spPr/>
    </dgm:pt>
    <dgm:pt modelId="{E2F00007-9B92-0041-BEA3-D44D64513C8D}" type="pres">
      <dgm:prSet presAssocID="{1673A39B-EE3F-EE44-ACC8-BB61B0591C06}" presName="accentRepeatNode" presStyleLbl="solidAlignAcc1" presStyleIdx="0" presStyleCnt="8"/>
      <dgm:spPr/>
    </dgm:pt>
    <dgm:pt modelId="{6B9FC695-CD2A-3943-8578-8A4257ED43C4}" type="pres">
      <dgm:prSet presAssocID="{8572BFE6-7D75-A244-A0D1-8E5F3F791E28}" presName="image1" presStyleCnt="0"/>
      <dgm:spPr/>
    </dgm:pt>
    <dgm:pt modelId="{9F9B3E9A-7EFA-B74E-BC4A-4B01CC656637}" type="pres">
      <dgm:prSet presAssocID="{8572BFE6-7D75-A244-A0D1-8E5F3F791E28}" presName="imageRepeatNode" presStyleLbl="alignAcc1" presStyleIdx="0" presStyleCnt="4"/>
      <dgm:spPr/>
    </dgm:pt>
    <dgm:pt modelId="{4F38BB2B-222E-B247-A142-5C07E25FD8E5}" type="pres">
      <dgm:prSet presAssocID="{8572BFE6-7D75-A244-A0D1-8E5F3F791E28}" presName="imageaccent1" presStyleCnt="0"/>
      <dgm:spPr/>
    </dgm:pt>
    <dgm:pt modelId="{B612A3EF-E098-8B49-A42C-3F9EF3F19EF4}" type="pres">
      <dgm:prSet presAssocID="{8572BFE6-7D75-A244-A0D1-8E5F3F791E28}" presName="accentRepeatNode" presStyleLbl="solidAlignAcc1" presStyleIdx="1" presStyleCnt="8"/>
      <dgm:spPr/>
    </dgm:pt>
    <dgm:pt modelId="{A21BF43F-4C01-4F41-988E-4DD23090E16F}" type="pres">
      <dgm:prSet presAssocID="{86F9529F-1AFD-BB4B-BA7C-C623949C80EF}" presName="text2" presStyleCnt="0"/>
      <dgm:spPr/>
    </dgm:pt>
    <dgm:pt modelId="{5BDCECFF-2C75-0A42-B6E6-3496604B153D}" type="pres">
      <dgm:prSet presAssocID="{86F9529F-1AFD-BB4B-BA7C-C623949C80EF}" presName="textRepeatNode" presStyleLbl="alignNode1" presStyleIdx="1" presStyleCnt="4">
        <dgm:presLayoutVars>
          <dgm:chMax val="0"/>
          <dgm:chPref val="0"/>
          <dgm:bulletEnabled val="1"/>
        </dgm:presLayoutVars>
      </dgm:prSet>
      <dgm:spPr/>
    </dgm:pt>
    <dgm:pt modelId="{29BFE7B6-C351-B140-BAD1-623E0FB37A5A}" type="pres">
      <dgm:prSet presAssocID="{86F9529F-1AFD-BB4B-BA7C-C623949C80EF}" presName="textaccent2" presStyleCnt="0"/>
      <dgm:spPr/>
    </dgm:pt>
    <dgm:pt modelId="{FADF2996-3DE1-BC46-BCBA-F8E6C735DE6D}" type="pres">
      <dgm:prSet presAssocID="{86F9529F-1AFD-BB4B-BA7C-C623949C80EF}" presName="accentRepeatNode" presStyleLbl="solidAlignAcc1" presStyleIdx="2" presStyleCnt="8"/>
      <dgm:spPr/>
    </dgm:pt>
    <dgm:pt modelId="{C290B8CC-833F-EE4C-84C1-D29A6CE8DA3C}" type="pres">
      <dgm:prSet presAssocID="{130AC932-515A-FB4B-BF8A-F78075EAC781}" presName="image2" presStyleCnt="0"/>
      <dgm:spPr/>
    </dgm:pt>
    <dgm:pt modelId="{2106D0C2-D2ED-C547-B5A4-A28A18824E3D}" type="pres">
      <dgm:prSet presAssocID="{130AC932-515A-FB4B-BF8A-F78075EAC781}" presName="imageRepeatNode" presStyleLbl="alignAcc1" presStyleIdx="1" presStyleCnt="4"/>
      <dgm:spPr/>
    </dgm:pt>
    <dgm:pt modelId="{8B89A3DD-13BE-2143-AD8A-7A380748CB0F}" type="pres">
      <dgm:prSet presAssocID="{130AC932-515A-FB4B-BF8A-F78075EAC781}" presName="imageaccent2" presStyleCnt="0"/>
      <dgm:spPr/>
    </dgm:pt>
    <dgm:pt modelId="{59FAF472-F88C-1140-99DC-47E84EC6AE38}" type="pres">
      <dgm:prSet presAssocID="{130AC932-515A-FB4B-BF8A-F78075EAC781}" presName="accentRepeatNode" presStyleLbl="solidAlignAcc1" presStyleIdx="3" presStyleCnt="8"/>
      <dgm:spPr/>
    </dgm:pt>
    <dgm:pt modelId="{0D8315CA-AFAC-B248-BFB8-DE222369F790}" type="pres">
      <dgm:prSet presAssocID="{F6F62AA4-832F-0148-89FB-76A268B3F883}" presName="text3" presStyleCnt="0"/>
      <dgm:spPr/>
    </dgm:pt>
    <dgm:pt modelId="{F7A444E7-74F7-8048-9F59-55B721349B07}" type="pres">
      <dgm:prSet presAssocID="{F6F62AA4-832F-0148-89FB-76A268B3F883}" presName="textRepeatNode" presStyleLbl="alignNode1" presStyleIdx="2" presStyleCnt="4">
        <dgm:presLayoutVars>
          <dgm:chMax val="0"/>
          <dgm:chPref val="0"/>
          <dgm:bulletEnabled val="1"/>
        </dgm:presLayoutVars>
      </dgm:prSet>
      <dgm:spPr/>
    </dgm:pt>
    <dgm:pt modelId="{4D0B4194-E718-5045-983E-74944C7232B6}" type="pres">
      <dgm:prSet presAssocID="{F6F62AA4-832F-0148-89FB-76A268B3F883}" presName="textaccent3" presStyleCnt="0"/>
      <dgm:spPr/>
    </dgm:pt>
    <dgm:pt modelId="{F264F6AA-5E75-0442-9100-A8DDC89D2479}" type="pres">
      <dgm:prSet presAssocID="{F6F62AA4-832F-0148-89FB-76A268B3F883}" presName="accentRepeatNode" presStyleLbl="solidAlignAcc1" presStyleIdx="4" presStyleCnt="8"/>
      <dgm:spPr/>
    </dgm:pt>
    <dgm:pt modelId="{C02A9A0A-652B-3649-99D8-4510E34D04DE}" type="pres">
      <dgm:prSet presAssocID="{5807B26A-55C0-3A48-AC56-04E60E4C4680}" presName="image3" presStyleCnt="0"/>
      <dgm:spPr/>
    </dgm:pt>
    <dgm:pt modelId="{A9317CE7-EC5E-CD41-A9ED-A03A34078188}" type="pres">
      <dgm:prSet presAssocID="{5807B26A-55C0-3A48-AC56-04E60E4C4680}" presName="imageRepeatNode" presStyleLbl="alignAcc1" presStyleIdx="2" presStyleCnt="4"/>
      <dgm:spPr/>
    </dgm:pt>
    <dgm:pt modelId="{8132A671-75B2-A246-93D4-D297374B752E}" type="pres">
      <dgm:prSet presAssocID="{5807B26A-55C0-3A48-AC56-04E60E4C4680}" presName="imageaccent3" presStyleCnt="0"/>
      <dgm:spPr/>
    </dgm:pt>
    <dgm:pt modelId="{B7F770E8-9191-4349-8CB6-C8ABDFE90E35}" type="pres">
      <dgm:prSet presAssocID="{5807B26A-55C0-3A48-AC56-04E60E4C4680}" presName="accentRepeatNode" presStyleLbl="solidAlignAcc1" presStyleIdx="5" presStyleCnt="8"/>
      <dgm:spPr/>
    </dgm:pt>
    <dgm:pt modelId="{B541C916-648A-8B4E-80CE-987F7BF8A8A2}" type="pres">
      <dgm:prSet presAssocID="{9ECCA1DB-3210-8B48-9300-321E67317AD6}" presName="text4" presStyleCnt="0"/>
      <dgm:spPr/>
    </dgm:pt>
    <dgm:pt modelId="{A64B1111-1193-6C43-BC04-2B0E9D666B65}" type="pres">
      <dgm:prSet presAssocID="{9ECCA1DB-3210-8B48-9300-321E67317AD6}" presName="textRepeatNode" presStyleLbl="alignNode1" presStyleIdx="3" presStyleCnt="4">
        <dgm:presLayoutVars>
          <dgm:chMax val="0"/>
          <dgm:chPref val="0"/>
          <dgm:bulletEnabled val="1"/>
        </dgm:presLayoutVars>
      </dgm:prSet>
      <dgm:spPr/>
    </dgm:pt>
    <dgm:pt modelId="{2E1B4267-E799-3A45-ADC7-9151027013C4}" type="pres">
      <dgm:prSet presAssocID="{9ECCA1DB-3210-8B48-9300-321E67317AD6}" presName="textaccent4" presStyleCnt="0"/>
      <dgm:spPr/>
    </dgm:pt>
    <dgm:pt modelId="{C33ADCA8-6594-104C-89A5-84D28D4063D2}" type="pres">
      <dgm:prSet presAssocID="{9ECCA1DB-3210-8B48-9300-321E67317AD6}" presName="accentRepeatNode" presStyleLbl="solidAlignAcc1" presStyleIdx="6" presStyleCnt="8"/>
      <dgm:spPr/>
    </dgm:pt>
    <dgm:pt modelId="{5EF56527-2F77-F146-960F-022E1CB3482D}" type="pres">
      <dgm:prSet presAssocID="{A0E6A93C-0375-E640-838A-10ABF12F06CD}" presName="image4" presStyleCnt="0"/>
      <dgm:spPr/>
    </dgm:pt>
    <dgm:pt modelId="{DEFC28EE-ECF4-9945-8347-B911502A510D}" type="pres">
      <dgm:prSet presAssocID="{A0E6A93C-0375-E640-838A-10ABF12F06CD}" presName="imageRepeatNode" presStyleLbl="alignAcc1" presStyleIdx="3" presStyleCnt="4"/>
      <dgm:spPr/>
    </dgm:pt>
    <dgm:pt modelId="{8AFCBCED-D089-1F4F-A051-226F5FA32E0A}" type="pres">
      <dgm:prSet presAssocID="{A0E6A93C-0375-E640-838A-10ABF12F06CD}" presName="imageaccent4" presStyleCnt="0"/>
      <dgm:spPr/>
    </dgm:pt>
    <dgm:pt modelId="{31481A03-F825-694D-8424-DD5C6E9609BE}" type="pres">
      <dgm:prSet presAssocID="{A0E6A93C-0375-E640-838A-10ABF12F06CD}" presName="accentRepeatNode" presStyleLbl="solidAlignAcc1" presStyleIdx="7" presStyleCnt="8"/>
      <dgm:spPr/>
    </dgm:pt>
  </dgm:ptLst>
  <dgm:cxnLst>
    <dgm:cxn modelId="{8C233013-7869-AA4C-BEB1-29E85EA5BDF6}" type="presOf" srcId="{FC5A2A8D-17FC-4348-A87E-9953F878D481}" destId="{5BDCECFF-2C75-0A42-B6E6-3496604B153D}" srcOrd="0" destOrd="1" presId="urn:microsoft.com/office/officeart/2008/layout/HexagonCluster"/>
    <dgm:cxn modelId="{F9030C16-AE52-274E-BC8A-D7C4A55626D3}" type="presOf" srcId="{699948C2-AE45-484E-A5DA-07284BD6E432}" destId="{F7A444E7-74F7-8048-9F59-55B721349B07}" srcOrd="0" destOrd="3" presId="urn:microsoft.com/office/officeart/2008/layout/HexagonCluster"/>
    <dgm:cxn modelId="{C3BA2B2B-4C09-2246-A8B8-7892E9B66ED0}" type="presOf" srcId="{44A23AFE-F401-E944-A793-3B092BC2DC2C}" destId="{A64B1111-1193-6C43-BC04-2B0E9D666B65}" srcOrd="0" destOrd="2" presId="urn:microsoft.com/office/officeart/2008/layout/HexagonCluster"/>
    <dgm:cxn modelId="{D76C7B30-2FEB-F745-81CD-6E02396D29E2}" srcId="{1673A39B-EE3F-EE44-ACC8-BB61B0591C06}" destId="{B3817AA5-6B0C-A943-9D7A-FFB9042AA3D9}" srcOrd="2" destOrd="0" parTransId="{3152541F-2DF1-4C47-9DCF-C67108632387}" sibTransId="{4D794E0C-9101-1D4F-8088-8AE674B87D7D}"/>
    <dgm:cxn modelId="{A025AA30-8D0D-9749-A5A7-075B00A46AFC}" type="presOf" srcId="{3BA8CFC3-06B3-154A-A017-6B2D42520941}" destId="{8ADC169A-3330-5A4A-AE45-F89647986464}" srcOrd="0" destOrd="5" presId="urn:microsoft.com/office/officeart/2008/layout/HexagonCluster"/>
    <dgm:cxn modelId="{FE52DE3D-40BB-F840-B011-F7A18AE13F37}" srcId="{B3E2ACDA-1E91-804D-B972-FA8DCE99A156}" destId="{9ECCA1DB-3210-8B48-9300-321E67317AD6}" srcOrd="3" destOrd="0" parTransId="{A8DD5BE3-9069-384D-82A2-CD1293EA8E8B}" sibTransId="{A0E6A93C-0375-E640-838A-10ABF12F06CD}"/>
    <dgm:cxn modelId="{D744933F-C965-B64A-A49F-F822E9EEF00F}" type="presOf" srcId="{130AC932-515A-FB4B-BF8A-F78075EAC781}" destId="{2106D0C2-D2ED-C547-B5A4-A28A18824E3D}" srcOrd="0" destOrd="0" presId="urn:microsoft.com/office/officeart/2008/layout/HexagonCluster"/>
    <dgm:cxn modelId="{1EDE1740-30C3-AC41-942C-1D0E7CA67FE3}" type="presOf" srcId="{B3E2ACDA-1E91-804D-B972-FA8DCE99A156}" destId="{0ACD496D-42F2-5B4E-A58A-70C579EAAA64}" srcOrd="0" destOrd="0" presId="urn:microsoft.com/office/officeart/2008/layout/HexagonCluster"/>
    <dgm:cxn modelId="{550EEF46-C3C3-0549-A000-16500F28B996}" type="presOf" srcId="{B0A48964-62E8-444E-88BE-993E6BFB77D4}" destId="{F7A444E7-74F7-8048-9F59-55B721349B07}" srcOrd="0" destOrd="4" presId="urn:microsoft.com/office/officeart/2008/layout/HexagonCluster"/>
    <dgm:cxn modelId="{8C8AE650-5C05-664D-BAAD-55E68D5F54D1}" type="presOf" srcId="{BFDA11E7-EB15-DB46-9F64-92AED3C84A0C}" destId="{5BDCECFF-2C75-0A42-B6E6-3496604B153D}" srcOrd="0" destOrd="3" presId="urn:microsoft.com/office/officeart/2008/layout/HexagonCluster"/>
    <dgm:cxn modelId="{83780853-A830-214E-BC5B-D97DC2FFF778}" type="presOf" srcId="{6686C14F-2A95-CB45-9175-8F9CE6015F7B}" destId="{8ADC169A-3330-5A4A-AE45-F89647986464}" srcOrd="0" destOrd="4" presId="urn:microsoft.com/office/officeart/2008/layout/HexagonCluster"/>
    <dgm:cxn modelId="{1CD46358-F06B-4A47-8508-FA0B10CEEBC3}" srcId="{86F9529F-1AFD-BB4B-BA7C-C623949C80EF}" destId="{BFDA11E7-EB15-DB46-9F64-92AED3C84A0C}" srcOrd="2" destOrd="0" parTransId="{82434E0C-2B4F-1943-A186-8DC675DC43D6}" sibTransId="{8EC5DA4F-681B-6540-938C-0ECE2F9FA94E}"/>
    <dgm:cxn modelId="{E3ADAD59-5E8B-1B4C-8E98-8A2EE97A1C5B}" type="presOf" srcId="{2D81BE7F-ECD6-414D-9A27-3535F052EC4F}" destId="{F7A444E7-74F7-8048-9F59-55B721349B07}" srcOrd="0" destOrd="1" presId="urn:microsoft.com/office/officeart/2008/layout/HexagonCluster"/>
    <dgm:cxn modelId="{79E43861-9A37-4A44-8D76-DC28EA97E4DF}" type="presOf" srcId="{86F9529F-1AFD-BB4B-BA7C-C623949C80EF}" destId="{5BDCECFF-2C75-0A42-B6E6-3496604B153D}" srcOrd="0" destOrd="0" presId="urn:microsoft.com/office/officeart/2008/layout/HexagonCluster"/>
    <dgm:cxn modelId="{AAFE1264-839B-E64E-BD6D-066E6BDCF5DD}" type="presOf" srcId="{A0E6A93C-0375-E640-838A-10ABF12F06CD}" destId="{DEFC28EE-ECF4-9945-8347-B911502A510D}" srcOrd="0" destOrd="0" presId="urn:microsoft.com/office/officeart/2008/layout/HexagonCluster"/>
    <dgm:cxn modelId="{7A32A165-89FE-A14E-8B21-80481BC132B9}" type="presOf" srcId="{5807B26A-55C0-3A48-AC56-04E60E4C4680}" destId="{A9317CE7-EC5E-CD41-A9ED-A03A34078188}" srcOrd="0" destOrd="0" presId="urn:microsoft.com/office/officeart/2008/layout/HexagonCluster"/>
    <dgm:cxn modelId="{ABE9EB66-9E77-1544-A105-C895BD4F5BEE}" type="presOf" srcId="{F6F62AA4-832F-0148-89FB-76A268B3F883}" destId="{F7A444E7-74F7-8048-9F59-55B721349B07}" srcOrd="0" destOrd="0" presId="urn:microsoft.com/office/officeart/2008/layout/HexagonCluster"/>
    <dgm:cxn modelId="{524AA277-F911-1C4C-A8D5-84CFD8D8D060}" type="presOf" srcId="{87E4F5BA-3C2D-5044-AC56-2B2DBDF63F5E}" destId="{8ADC169A-3330-5A4A-AE45-F89647986464}" srcOrd="0" destOrd="2" presId="urn:microsoft.com/office/officeart/2008/layout/HexagonCluster"/>
    <dgm:cxn modelId="{54B3BE7A-9173-E349-B265-09202A56161E}" type="presOf" srcId="{41D85B26-E22B-8B47-82ED-E36DB2686422}" destId="{A64B1111-1193-6C43-BC04-2B0E9D666B65}" srcOrd="0" destOrd="3" presId="urn:microsoft.com/office/officeart/2008/layout/HexagonCluster"/>
    <dgm:cxn modelId="{9DC0357B-B654-1741-9188-B976DDB5C1B0}" srcId="{86F9529F-1AFD-BB4B-BA7C-C623949C80EF}" destId="{1E598805-A46B-8146-843D-24198D542655}" srcOrd="1" destOrd="0" parTransId="{BAD911F3-D365-A34E-89A4-4703062188AB}" sibTransId="{DDDB8D3E-D1CC-C045-AB62-22A9CC45BA7B}"/>
    <dgm:cxn modelId="{6861B884-5953-8445-A1F3-BC06FE8FF1BF}" srcId="{F6F62AA4-832F-0148-89FB-76A268B3F883}" destId="{699948C2-AE45-484E-A5DA-07284BD6E432}" srcOrd="2" destOrd="0" parTransId="{530D1BF1-52E3-694D-8834-76C27BF6E715}" sibTransId="{2B01D486-F00B-2245-BA10-E686E51DAE08}"/>
    <dgm:cxn modelId="{2BD5508D-5438-574A-A181-4D62C7E1B5F2}" srcId="{B3E2ACDA-1E91-804D-B972-FA8DCE99A156}" destId="{1673A39B-EE3F-EE44-ACC8-BB61B0591C06}" srcOrd="0" destOrd="0" parTransId="{2C97990C-A3E5-9146-9630-D37C9FB53EFE}" sibTransId="{8572BFE6-7D75-A244-A0D1-8E5F3F791E28}"/>
    <dgm:cxn modelId="{EC8DB094-C9B6-E148-981F-FA1E34FAD322}" srcId="{1673A39B-EE3F-EE44-ACC8-BB61B0591C06}" destId="{6686C14F-2A95-CB45-9175-8F9CE6015F7B}" srcOrd="3" destOrd="0" parTransId="{5946F7FC-BD48-5E40-ADF6-CBD3BCAD7D05}" sibTransId="{3839F436-DDFE-2E44-A590-3E18DE2EBA5E}"/>
    <dgm:cxn modelId="{A6ABFC97-D09D-DE4A-8655-20CE46858384}" srcId="{9ECCA1DB-3210-8B48-9300-321E67317AD6}" destId="{44A23AFE-F401-E944-A793-3B092BC2DC2C}" srcOrd="1" destOrd="0" parTransId="{9ECD1CFD-D0A4-6248-8144-80E6C2E5D089}" sibTransId="{C8EA0B1D-85AC-BE41-B86D-0B6CC761B992}"/>
    <dgm:cxn modelId="{760B6A9D-2B2A-434D-B2D5-7FD587C6852B}" srcId="{9ECCA1DB-3210-8B48-9300-321E67317AD6}" destId="{41D85B26-E22B-8B47-82ED-E36DB2686422}" srcOrd="2" destOrd="0" parTransId="{EDEB119A-2196-EB49-BD42-B66D0F557E5E}" sibTransId="{417E2E6F-D3DF-4A4D-A37D-1A2FB625C387}"/>
    <dgm:cxn modelId="{B1B861A2-9623-DD45-A7BC-1AD74A898AF2}" type="presOf" srcId="{9ECCA1DB-3210-8B48-9300-321E67317AD6}" destId="{A64B1111-1193-6C43-BC04-2B0E9D666B65}" srcOrd="0" destOrd="0" presId="urn:microsoft.com/office/officeart/2008/layout/HexagonCluster"/>
    <dgm:cxn modelId="{20C21EA3-43A5-B24A-BE23-5D047D1E60ED}" type="presOf" srcId="{1E598805-A46B-8146-843D-24198D542655}" destId="{5BDCECFF-2C75-0A42-B6E6-3496604B153D}" srcOrd="0" destOrd="2" presId="urn:microsoft.com/office/officeart/2008/layout/HexagonCluster"/>
    <dgm:cxn modelId="{FB7F56A6-DDA0-694A-98E6-BD5FDFF32C08}" type="presOf" srcId="{7D05C503-BE83-3744-ABCE-73BCDE32C229}" destId="{8ADC169A-3330-5A4A-AE45-F89647986464}" srcOrd="0" destOrd="1" presId="urn:microsoft.com/office/officeart/2008/layout/HexagonCluster"/>
    <dgm:cxn modelId="{EAD8C5AC-4C20-6346-BB6E-0CE88182EC6A}" srcId="{1673A39B-EE3F-EE44-ACC8-BB61B0591C06}" destId="{7D05C503-BE83-3744-ABCE-73BCDE32C229}" srcOrd="0" destOrd="0" parTransId="{B32CAC87-23EA-E345-80E5-5B706B9491BC}" sibTransId="{9A43F441-72B3-5B4A-87B0-3BEE5481C3E9}"/>
    <dgm:cxn modelId="{2C0C9AAF-B877-374B-A0CE-2A3F736028CD}" srcId="{B3E2ACDA-1E91-804D-B972-FA8DCE99A156}" destId="{F6F62AA4-832F-0148-89FB-76A268B3F883}" srcOrd="2" destOrd="0" parTransId="{03A4AF34-47E7-8F46-B71B-9F69B0A850C9}" sibTransId="{5807B26A-55C0-3A48-AC56-04E60E4C4680}"/>
    <dgm:cxn modelId="{73D639B0-77E3-8049-A6C3-022823E9DA31}" srcId="{F6F62AA4-832F-0148-89FB-76A268B3F883}" destId="{EEFDBF95-2EFE-C34F-A2E5-3EFBA2B6DDAD}" srcOrd="1" destOrd="0" parTransId="{A8E30620-6240-AC4D-B121-B839B9FBF828}" sibTransId="{3D0AC896-2E72-0B40-8F99-473791ABB850}"/>
    <dgm:cxn modelId="{CB28DBB4-BB7E-CE43-AB14-317D56C28AFB}" srcId="{F6F62AA4-832F-0148-89FB-76A268B3F883}" destId="{B0A48964-62E8-444E-88BE-993E6BFB77D4}" srcOrd="3" destOrd="0" parTransId="{130A25D2-43C2-9D49-9512-40073715CA8B}" sibTransId="{8FA6AD6D-4030-A540-8B9F-C7D29E5E9498}"/>
    <dgm:cxn modelId="{D14833BD-BA74-AB46-AA29-A011AAEDD781}" srcId="{B3E2ACDA-1E91-804D-B972-FA8DCE99A156}" destId="{86F9529F-1AFD-BB4B-BA7C-C623949C80EF}" srcOrd="1" destOrd="0" parTransId="{7F6CDEAB-E599-C44F-97EB-C01078F18D49}" sibTransId="{130AC932-515A-FB4B-BF8A-F78075EAC781}"/>
    <dgm:cxn modelId="{0D8DBDC8-0F3F-8849-A23D-CA7042195EA9}" srcId="{1673A39B-EE3F-EE44-ACC8-BB61B0591C06}" destId="{87E4F5BA-3C2D-5044-AC56-2B2DBDF63F5E}" srcOrd="1" destOrd="0" parTransId="{85214C8E-D736-F949-9C35-D45906D1B792}" sibTransId="{DAE525FD-64F2-5C4B-913A-E6D8462DC70D}"/>
    <dgm:cxn modelId="{6BB6D8CD-D3A6-A64E-B1DD-A4D8048E5C8C}" srcId="{9ECCA1DB-3210-8B48-9300-321E67317AD6}" destId="{7B124EC1-C7A8-6249-97CD-F6C56ED64C87}" srcOrd="0" destOrd="0" parTransId="{E9795D75-3AEE-B145-91AD-9E67F2015CB5}" sibTransId="{7430A1E6-809F-ED4B-B719-07C7C761A4C5}"/>
    <dgm:cxn modelId="{180DA8DD-7354-A243-AA7A-24200CB10E53}" type="presOf" srcId="{7B124EC1-C7A8-6249-97CD-F6C56ED64C87}" destId="{A64B1111-1193-6C43-BC04-2B0E9D666B65}" srcOrd="0" destOrd="1" presId="urn:microsoft.com/office/officeart/2008/layout/HexagonCluster"/>
    <dgm:cxn modelId="{8A9DF4E4-CB7A-3D4C-AB26-11CBF8D07DA0}" type="presOf" srcId="{EEFDBF95-2EFE-C34F-A2E5-3EFBA2B6DDAD}" destId="{F7A444E7-74F7-8048-9F59-55B721349B07}" srcOrd="0" destOrd="2" presId="urn:microsoft.com/office/officeart/2008/layout/HexagonCluster"/>
    <dgm:cxn modelId="{E2B312EC-F5E4-1E49-8AD2-0A137742346B}" type="presOf" srcId="{1673A39B-EE3F-EE44-ACC8-BB61B0591C06}" destId="{8ADC169A-3330-5A4A-AE45-F89647986464}" srcOrd="0" destOrd="0" presId="urn:microsoft.com/office/officeart/2008/layout/HexagonCluster"/>
    <dgm:cxn modelId="{3155D9F0-2416-DE40-9BE1-9A9157CD86E4}" srcId="{F6F62AA4-832F-0148-89FB-76A268B3F883}" destId="{2D81BE7F-ECD6-414D-9A27-3535F052EC4F}" srcOrd="0" destOrd="0" parTransId="{8AACC5B1-9631-BF42-95CC-E4FBDEFE8E95}" sibTransId="{C1F4548B-0F92-D740-9428-00BCB9315932}"/>
    <dgm:cxn modelId="{E79900F7-9636-0A4D-94D5-BE0B095A4057}" type="presOf" srcId="{8572BFE6-7D75-A244-A0D1-8E5F3F791E28}" destId="{9F9B3E9A-7EFA-B74E-BC4A-4B01CC656637}" srcOrd="0" destOrd="0" presId="urn:microsoft.com/office/officeart/2008/layout/HexagonCluster"/>
    <dgm:cxn modelId="{0A010EF9-84B3-024B-B260-8458FA4F09F9}" type="presOf" srcId="{B3817AA5-6B0C-A943-9D7A-FFB9042AA3D9}" destId="{8ADC169A-3330-5A4A-AE45-F89647986464}" srcOrd="0" destOrd="3" presId="urn:microsoft.com/office/officeart/2008/layout/HexagonCluster"/>
    <dgm:cxn modelId="{B84AA9FE-3177-4D4A-80E8-94F746B2229F}" srcId="{1673A39B-EE3F-EE44-ACC8-BB61B0591C06}" destId="{3BA8CFC3-06B3-154A-A017-6B2D42520941}" srcOrd="4" destOrd="0" parTransId="{8FE258DD-AE40-354E-BF15-E6AE91AA90F8}" sibTransId="{EDFEB9B7-E4F1-0142-BDB0-146C5A2ADCCB}"/>
    <dgm:cxn modelId="{3593ECFF-C613-494A-8FC4-E69771563FDA}" srcId="{86F9529F-1AFD-BB4B-BA7C-C623949C80EF}" destId="{FC5A2A8D-17FC-4348-A87E-9953F878D481}" srcOrd="0" destOrd="0" parTransId="{9298AC1A-EB80-164E-B1E3-CF68B3E9581D}" sibTransId="{0986D3D5-786A-5749-AEEB-9520FB886483}"/>
    <dgm:cxn modelId="{4648A0AC-8D5A-A243-A25B-A83A594591FF}" type="presParOf" srcId="{0ACD496D-42F2-5B4E-A58A-70C579EAAA64}" destId="{B5E767D3-7760-A64E-AC3C-333671BF1EF9}" srcOrd="0" destOrd="0" presId="urn:microsoft.com/office/officeart/2008/layout/HexagonCluster"/>
    <dgm:cxn modelId="{20232667-6391-CA49-9362-3BB345CCD965}" type="presParOf" srcId="{B5E767D3-7760-A64E-AC3C-333671BF1EF9}" destId="{8ADC169A-3330-5A4A-AE45-F89647986464}" srcOrd="0" destOrd="0" presId="urn:microsoft.com/office/officeart/2008/layout/HexagonCluster"/>
    <dgm:cxn modelId="{09625860-9FDA-B54F-BF16-530518DF9685}" type="presParOf" srcId="{0ACD496D-42F2-5B4E-A58A-70C579EAAA64}" destId="{5DE8C559-198A-6042-87D1-3F01DBDDBAC3}" srcOrd="1" destOrd="0" presId="urn:microsoft.com/office/officeart/2008/layout/HexagonCluster"/>
    <dgm:cxn modelId="{AAE13579-13D6-F544-BF66-037ADF0221D1}" type="presParOf" srcId="{5DE8C559-198A-6042-87D1-3F01DBDDBAC3}" destId="{E2F00007-9B92-0041-BEA3-D44D64513C8D}" srcOrd="0" destOrd="0" presId="urn:microsoft.com/office/officeart/2008/layout/HexagonCluster"/>
    <dgm:cxn modelId="{6D609A0B-CFE6-C842-BF26-F04B178D863D}" type="presParOf" srcId="{0ACD496D-42F2-5B4E-A58A-70C579EAAA64}" destId="{6B9FC695-CD2A-3943-8578-8A4257ED43C4}" srcOrd="2" destOrd="0" presId="urn:microsoft.com/office/officeart/2008/layout/HexagonCluster"/>
    <dgm:cxn modelId="{8FBCABC1-E144-7049-9151-79E98F650AEB}" type="presParOf" srcId="{6B9FC695-CD2A-3943-8578-8A4257ED43C4}" destId="{9F9B3E9A-7EFA-B74E-BC4A-4B01CC656637}" srcOrd="0" destOrd="0" presId="urn:microsoft.com/office/officeart/2008/layout/HexagonCluster"/>
    <dgm:cxn modelId="{42C34C44-5BCB-2447-9385-E26B81AAF537}" type="presParOf" srcId="{0ACD496D-42F2-5B4E-A58A-70C579EAAA64}" destId="{4F38BB2B-222E-B247-A142-5C07E25FD8E5}" srcOrd="3" destOrd="0" presId="urn:microsoft.com/office/officeart/2008/layout/HexagonCluster"/>
    <dgm:cxn modelId="{40044C6E-43E1-7B4A-936C-29D065B80E0A}" type="presParOf" srcId="{4F38BB2B-222E-B247-A142-5C07E25FD8E5}" destId="{B612A3EF-E098-8B49-A42C-3F9EF3F19EF4}" srcOrd="0" destOrd="0" presId="urn:microsoft.com/office/officeart/2008/layout/HexagonCluster"/>
    <dgm:cxn modelId="{911DC667-C2AD-3744-8E50-0D3147E9F774}" type="presParOf" srcId="{0ACD496D-42F2-5B4E-A58A-70C579EAAA64}" destId="{A21BF43F-4C01-4F41-988E-4DD23090E16F}" srcOrd="4" destOrd="0" presId="urn:microsoft.com/office/officeart/2008/layout/HexagonCluster"/>
    <dgm:cxn modelId="{F0B2AE2B-0FF1-E44A-9C71-4552C0CE67EC}" type="presParOf" srcId="{A21BF43F-4C01-4F41-988E-4DD23090E16F}" destId="{5BDCECFF-2C75-0A42-B6E6-3496604B153D}" srcOrd="0" destOrd="0" presId="urn:microsoft.com/office/officeart/2008/layout/HexagonCluster"/>
    <dgm:cxn modelId="{5B034CBA-9277-DE4D-8180-7E90E6C14F53}" type="presParOf" srcId="{0ACD496D-42F2-5B4E-A58A-70C579EAAA64}" destId="{29BFE7B6-C351-B140-BAD1-623E0FB37A5A}" srcOrd="5" destOrd="0" presId="urn:microsoft.com/office/officeart/2008/layout/HexagonCluster"/>
    <dgm:cxn modelId="{4BC738D6-1637-3842-B3DB-96BC9E62E6F4}" type="presParOf" srcId="{29BFE7B6-C351-B140-BAD1-623E0FB37A5A}" destId="{FADF2996-3DE1-BC46-BCBA-F8E6C735DE6D}" srcOrd="0" destOrd="0" presId="urn:microsoft.com/office/officeart/2008/layout/HexagonCluster"/>
    <dgm:cxn modelId="{5A591C98-602F-9C42-89D0-8DB0DA30CC70}" type="presParOf" srcId="{0ACD496D-42F2-5B4E-A58A-70C579EAAA64}" destId="{C290B8CC-833F-EE4C-84C1-D29A6CE8DA3C}" srcOrd="6" destOrd="0" presId="urn:microsoft.com/office/officeart/2008/layout/HexagonCluster"/>
    <dgm:cxn modelId="{E3068657-2423-5D46-BE05-276215B4097D}" type="presParOf" srcId="{C290B8CC-833F-EE4C-84C1-D29A6CE8DA3C}" destId="{2106D0C2-D2ED-C547-B5A4-A28A18824E3D}" srcOrd="0" destOrd="0" presId="urn:microsoft.com/office/officeart/2008/layout/HexagonCluster"/>
    <dgm:cxn modelId="{9C75B124-AD67-D046-BD4A-C2AE3FB3E02B}" type="presParOf" srcId="{0ACD496D-42F2-5B4E-A58A-70C579EAAA64}" destId="{8B89A3DD-13BE-2143-AD8A-7A380748CB0F}" srcOrd="7" destOrd="0" presId="urn:microsoft.com/office/officeart/2008/layout/HexagonCluster"/>
    <dgm:cxn modelId="{1BBDF499-BB13-394C-94AF-701AC30D7591}" type="presParOf" srcId="{8B89A3DD-13BE-2143-AD8A-7A380748CB0F}" destId="{59FAF472-F88C-1140-99DC-47E84EC6AE38}" srcOrd="0" destOrd="0" presId="urn:microsoft.com/office/officeart/2008/layout/HexagonCluster"/>
    <dgm:cxn modelId="{BA0D504E-115A-7044-8DD3-3FA7EC628E58}" type="presParOf" srcId="{0ACD496D-42F2-5B4E-A58A-70C579EAAA64}" destId="{0D8315CA-AFAC-B248-BFB8-DE222369F790}" srcOrd="8" destOrd="0" presId="urn:microsoft.com/office/officeart/2008/layout/HexagonCluster"/>
    <dgm:cxn modelId="{8E3A376B-1BA1-C34D-9CB2-513D99A41320}" type="presParOf" srcId="{0D8315CA-AFAC-B248-BFB8-DE222369F790}" destId="{F7A444E7-74F7-8048-9F59-55B721349B07}" srcOrd="0" destOrd="0" presId="urn:microsoft.com/office/officeart/2008/layout/HexagonCluster"/>
    <dgm:cxn modelId="{E6A03DD1-BB0D-9842-B2B0-A2915734D2CC}" type="presParOf" srcId="{0ACD496D-42F2-5B4E-A58A-70C579EAAA64}" destId="{4D0B4194-E718-5045-983E-74944C7232B6}" srcOrd="9" destOrd="0" presId="urn:microsoft.com/office/officeart/2008/layout/HexagonCluster"/>
    <dgm:cxn modelId="{8EEADF09-7C3C-4B44-8D92-B94CFE457E6C}" type="presParOf" srcId="{4D0B4194-E718-5045-983E-74944C7232B6}" destId="{F264F6AA-5E75-0442-9100-A8DDC89D2479}" srcOrd="0" destOrd="0" presId="urn:microsoft.com/office/officeart/2008/layout/HexagonCluster"/>
    <dgm:cxn modelId="{3618A5A2-8621-1B41-B45E-D49FB55E400D}" type="presParOf" srcId="{0ACD496D-42F2-5B4E-A58A-70C579EAAA64}" destId="{C02A9A0A-652B-3649-99D8-4510E34D04DE}" srcOrd="10" destOrd="0" presId="urn:microsoft.com/office/officeart/2008/layout/HexagonCluster"/>
    <dgm:cxn modelId="{DFC6F7E2-25DD-064A-8C95-46A00CB6A1A9}" type="presParOf" srcId="{C02A9A0A-652B-3649-99D8-4510E34D04DE}" destId="{A9317CE7-EC5E-CD41-A9ED-A03A34078188}" srcOrd="0" destOrd="0" presId="urn:microsoft.com/office/officeart/2008/layout/HexagonCluster"/>
    <dgm:cxn modelId="{DE8ABAA2-B78C-6D4C-8246-6C61B29415D8}" type="presParOf" srcId="{0ACD496D-42F2-5B4E-A58A-70C579EAAA64}" destId="{8132A671-75B2-A246-93D4-D297374B752E}" srcOrd="11" destOrd="0" presId="urn:microsoft.com/office/officeart/2008/layout/HexagonCluster"/>
    <dgm:cxn modelId="{6CB8C8BE-2011-244F-AFF4-56D239D7D231}" type="presParOf" srcId="{8132A671-75B2-A246-93D4-D297374B752E}" destId="{B7F770E8-9191-4349-8CB6-C8ABDFE90E35}" srcOrd="0" destOrd="0" presId="urn:microsoft.com/office/officeart/2008/layout/HexagonCluster"/>
    <dgm:cxn modelId="{3A690212-A0CA-9E4C-8E4C-EB2E449C5DC2}" type="presParOf" srcId="{0ACD496D-42F2-5B4E-A58A-70C579EAAA64}" destId="{B541C916-648A-8B4E-80CE-987F7BF8A8A2}" srcOrd="12" destOrd="0" presId="urn:microsoft.com/office/officeart/2008/layout/HexagonCluster"/>
    <dgm:cxn modelId="{D153DB3A-C03C-9B48-B89B-43C79AB48C4C}" type="presParOf" srcId="{B541C916-648A-8B4E-80CE-987F7BF8A8A2}" destId="{A64B1111-1193-6C43-BC04-2B0E9D666B65}" srcOrd="0" destOrd="0" presId="urn:microsoft.com/office/officeart/2008/layout/HexagonCluster"/>
    <dgm:cxn modelId="{D66BB13F-4E71-EE4C-B623-BEF417367ED0}" type="presParOf" srcId="{0ACD496D-42F2-5B4E-A58A-70C579EAAA64}" destId="{2E1B4267-E799-3A45-ADC7-9151027013C4}" srcOrd="13" destOrd="0" presId="urn:microsoft.com/office/officeart/2008/layout/HexagonCluster"/>
    <dgm:cxn modelId="{C8392F56-2D52-9140-98E4-C99099D6F538}" type="presParOf" srcId="{2E1B4267-E799-3A45-ADC7-9151027013C4}" destId="{C33ADCA8-6594-104C-89A5-84D28D4063D2}" srcOrd="0" destOrd="0" presId="urn:microsoft.com/office/officeart/2008/layout/HexagonCluster"/>
    <dgm:cxn modelId="{27B5FA0E-A180-CA47-A077-BA470B51666E}" type="presParOf" srcId="{0ACD496D-42F2-5B4E-A58A-70C579EAAA64}" destId="{5EF56527-2F77-F146-960F-022E1CB3482D}" srcOrd="14" destOrd="0" presId="urn:microsoft.com/office/officeart/2008/layout/HexagonCluster"/>
    <dgm:cxn modelId="{B31724FD-AFB9-C343-AD21-3FCFD59D2144}" type="presParOf" srcId="{5EF56527-2F77-F146-960F-022E1CB3482D}" destId="{DEFC28EE-ECF4-9945-8347-B911502A510D}" srcOrd="0" destOrd="0" presId="urn:microsoft.com/office/officeart/2008/layout/HexagonCluster"/>
    <dgm:cxn modelId="{E2A48BF9-B8DE-5B44-9D20-44F78E1EF44A}" type="presParOf" srcId="{0ACD496D-42F2-5B4E-A58A-70C579EAAA64}" destId="{8AFCBCED-D089-1F4F-A051-226F5FA32E0A}" srcOrd="15" destOrd="0" presId="urn:microsoft.com/office/officeart/2008/layout/HexagonCluster"/>
    <dgm:cxn modelId="{AEB55293-3F54-C840-BC8B-669B539544FF}" type="presParOf" srcId="{8AFCBCED-D089-1F4F-A051-226F5FA32E0A}" destId="{31481A03-F825-694D-8424-DD5C6E9609BE}" srcOrd="0" destOrd="0" presId="urn:microsoft.com/office/officeart/2008/layout/HexagonCluster"/>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7303119-B1E6-2B40-B2CF-2B58FFC3908D}">
      <dsp:nvSpPr>
        <dsp:cNvPr id="0" name=""/>
        <dsp:cNvSpPr/>
      </dsp:nvSpPr>
      <dsp:spPr>
        <a:xfrm>
          <a:off x="3169207" y="1949628"/>
          <a:ext cx="1390777" cy="1390777"/>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2230" tIns="62230" rIns="62230" bIns="62230" numCol="1" spcCol="1270" anchor="ctr" anchorCtr="0">
          <a:noAutofit/>
        </a:bodyPr>
        <a:lstStyle/>
        <a:p>
          <a:pPr marL="0" lvl="0" indent="0" algn="ctr" defTabSz="2178050">
            <a:lnSpc>
              <a:spcPct val="90000"/>
            </a:lnSpc>
            <a:spcBef>
              <a:spcPct val="0"/>
            </a:spcBef>
            <a:spcAft>
              <a:spcPct val="35000"/>
            </a:spcAft>
            <a:buNone/>
          </a:pPr>
          <a:r>
            <a:rPr lang="en-US" sz="4900" kern="1200" dirty="0"/>
            <a:t>Me</a:t>
          </a:r>
        </a:p>
      </dsp:txBody>
      <dsp:txXfrm>
        <a:off x="3372882" y="2153303"/>
        <a:ext cx="983427" cy="983427"/>
      </dsp:txXfrm>
    </dsp:sp>
    <dsp:sp modelId="{109F5ED8-E017-9A4C-8FAA-F87481E33AF4}">
      <dsp:nvSpPr>
        <dsp:cNvPr id="0" name=""/>
        <dsp:cNvSpPr/>
      </dsp:nvSpPr>
      <dsp:spPr>
        <a:xfrm rot="16181780">
          <a:off x="3712189" y="1443637"/>
          <a:ext cx="294584" cy="47286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rot="10800000">
        <a:off x="3756611" y="1582397"/>
        <a:ext cx="206209" cy="283718"/>
      </dsp:txXfrm>
    </dsp:sp>
    <dsp:sp modelId="{0E834D87-3F5C-9B48-B97E-883E6E43DC53}">
      <dsp:nvSpPr>
        <dsp:cNvPr id="0" name=""/>
        <dsp:cNvSpPr/>
      </dsp:nvSpPr>
      <dsp:spPr>
        <a:xfrm>
          <a:off x="3158890" y="3058"/>
          <a:ext cx="1390777" cy="1390777"/>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Sequencing lab</a:t>
          </a:r>
        </a:p>
      </dsp:txBody>
      <dsp:txXfrm>
        <a:off x="3362565" y="206733"/>
        <a:ext cx="983427" cy="983427"/>
      </dsp:txXfrm>
    </dsp:sp>
    <dsp:sp modelId="{D59D721F-2F16-634E-AEBF-F90E98DCA7AE}">
      <dsp:nvSpPr>
        <dsp:cNvPr id="0" name=""/>
        <dsp:cNvSpPr/>
      </dsp:nvSpPr>
      <dsp:spPr>
        <a:xfrm rot="1809152">
          <a:off x="4550314" y="2891107"/>
          <a:ext cx="289838" cy="47286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a:off x="4556197" y="2963842"/>
        <a:ext cx="202887" cy="283718"/>
      </dsp:txXfrm>
    </dsp:sp>
    <dsp:sp modelId="{E4D1D102-FA41-9E4D-A30C-195078850231}">
      <dsp:nvSpPr>
        <dsp:cNvPr id="0" name=""/>
        <dsp:cNvSpPr/>
      </dsp:nvSpPr>
      <dsp:spPr>
        <a:xfrm>
          <a:off x="4844669" y="2922913"/>
          <a:ext cx="1390777" cy="1390777"/>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Software Developers</a:t>
          </a:r>
        </a:p>
      </dsp:txBody>
      <dsp:txXfrm>
        <a:off x="5048344" y="3126588"/>
        <a:ext cx="983427" cy="983427"/>
      </dsp:txXfrm>
    </dsp:sp>
    <dsp:sp modelId="{374B63F4-4584-8E4F-B4BE-3C8045EB1652}">
      <dsp:nvSpPr>
        <dsp:cNvPr id="0" name=""/>
        <dsp:cNvSpPr/>
      </dsp:nvSpPr>
      <dsp:spPr>
        <a:xfrm rot="9009068">
          <a:off x="2874240" y="2891011"/>
          <a:ext cx="299309" cy="47286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rot="10800000">
        <a:off x="2958077" y="2963238"/>
        <a:ext cx="209516" cy="283718"/>
      </dsp:txXfrm>
    </dsp:sp>
    <dsp:sp modelId="{FACE7247-3E53-3A4A-8F94-AB0B0702BAA8}">
      <dsp:nvSpPr>
        <dsp:cNvPr id="0" name=""/>
        <dsp:cNvSpPr/>
      </dsp:nvSpPr>
      <dsp:spPr>
        <a:xfrm>
          <a:off x="1473111" y="2922913"/>
          <a:ext cx="1390777" cy="1390777"/>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Genomic Analyst</a:t>
          </a:r>
        </a:p>
      </dsp:txBody>
      <dsp:txXfrm>
        <a:off x="1676786" y="3126588"/>
        <a:ext cx="983427" cy="98342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DC169A-3330-5A4A-AE45-F89647986464}">
      <dsp:nvSpPr>
        <dsp:cNvPr id="0" name=""/>
        <dsp:cNvSpPr/>
      </dsp:nvSpPr>
      <dsp:spPr>
        <a:xfrm>
          <a:off x="2297354" y="3835330"/>
          <a:ext cx="2706276" cy="2323026"/>
        </a:xfrm>
        <a:prstGeom prst="hexagon">
          <a:avLst>
            <a:gd name="adj" fmla="val 25000"/>
            <a:gd name="vf" fmla="val 11547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22860" rIns="0" bIns="22860" numCol="1" spcCol="1270" anchor="t" anchorCtr="0">
          <a:noAutofit/>
        </a:bodyPr>
        <a:lstStyle/>
        <a:p>
          <a:pPr marL="0" lvl="0" indent="0" algn="l" defTabSz="800100">
            <a:lnSpc>
              <a:spcPct val="90000"/>
            </a:lnSpc>
            <a:spcBef>
              <a:spcPct val="0"/>
            </a:spcBef>
            <a:spcAft>
              <a:spcPct val="35000"/>
            </a:spcAft>
            <a:buNone/>
          </a:pPr>
          <a:r>
            <a:rPr lang="en-US" sz="1800" kern="1200" dirty="0"/>
            <a:t>Tech</a:t>
          </a:r>
        </a:p>
        <a:p>
          <a:pPr marL="114300" lvl="1" indent="-114300" algn="l" defTabSz="622300">
            <a:lnSpc>
              <a:spcPct val="90000"/>
            </a:lnSpc>
            <a:spcBef>
              <a:spcPct val="0"/>
            </a:spcBef>
            <a:spcAft>
              <a:spcPct val="15000"/>
            </a:spcAft>
            <a:buChar char="•"/>
          </a:pPr>
          <a:r>
            <a:rPr lang="en-US" sz="1400" kern="1200" dirty="0"/>
            <a:t>Programming</a:t>
          </a:r>
        </a:p>
        <a:p>
          <a:pPr marL="114300" lvl="1" indent="-114300" algn="l" defTabSz="622300">
            <a:lnSpc>
              <a:spcPct val="90000"/>
            </a:lnSpc>
            <a:spcBef>
              <a:spcPct val="0"/>
            </a:spcBef>
            <a:spcAft>
              <a:spcPct val="15000"/>
            </a:spcAft>
            <a:buChar char="•"/>
          </a:pPr>
          <a:r>
            <a:rPr lang="en-US" sz="1400" kern="1200" dirty="0"/>
            <a:t>Compute clusters</a:t>
          </a:r>
        </a:p>
        <a:p>
          <a:pPr marL="114300" lvl="1" indent="-114300" algn="l" defTabSz="622300">
            <a:lnSpc>
              <a:spcPct val="90000"/>
            </a:lnSpc>
            <a:spcBef>
              <a:spcPct val="0"/>
            </a:spcBef>
            <a:spcAft>
              <a:spcPct val="15000"/>
            </a:spcAft>
            <a:buChar char="•"/>
          </a:pPr>
          <a:r>
            <a:rPr lang="en-US" sz="1400" kern="1200" dirty="0"/>
            <a:t>Unix</a:t>
          </a:r>
        </a:p>
        <a:p>
          <a:pPr marL="114300" lvl="1" indent="-114300" algn="l" defTabSz="622300">
            <a:lnSpc>
              <a:spcPct val="90000"/>
            </a:lnSpc>
            <a:spcBef>
              <a:spcPct val="0"/>
            </a:spcBef>
            <a:spcAft>
              <a:spcPct val="15000"/>
            </a:spcAft>
            <a:buChar char="•"/>
          </a:pPr>
          <a:r>
            <a:rPr lang="en-US" sz="1400" kern="1200" dirty="0"/>
            <a:t>Troubleshooting</a:t>
          </a:r>
        </a:p>
        <a:p>
          <a:pPr marL="114300" lvl="1" indent="-114300" algn="l" defTabSz="622300">
            <a:lnSpc>
              <a:spcPct val="90000"/>
            </a:lnSpc>
            <a:spcBef>
              <a:spcPct val="0"/>
            </a:spcBef>
            <a:spcAft>
              <a:spcPct val="15000"/>
            </a:spcAft>
            <a:buChar char="•"/>
          </a:pPr>
          <a:r>
            <a:rPr lang="en-US" sz="1400" kern="1200" dirty="0"/>
            <a:t>New languages &amp; tools</a:t>
          </a:r>
        </a:p>
      </dsp:txBody>
      <dsp:txXfrm>
        <a:off x="2716463" y="4195086"/>
        <a:ext cx="1868059" cy="1603514"/>
      </dsp:txXfrm>
    </dsp:sp>
    <dsp:sp modelId="{E2F00007-9B92-0041-BEA3-D44D64513C8D}">
      <dsp:nvSpPr>
        <dsp:cNvPr id="0" name=""/>
        <dsp:cNvSpPr/>
      </dsp:nvSpPr>
      <dsp:spPr>
        <a:xfrm>
          <a:off x="2382000" y="4861855"/>
          <a:ext cx="315930" cy="272430"/>
        </a:xfrm>
        <a:prstGeom prst="hexagon">
          <a:avLst>
            <a:gd name="adj" fmla="val 25000"/>
            <a:gd name="vf" fmla="val 115470"/>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F9B3E9A-7EFA-B74E-BC4A-4B01CC656637}">
      <dsp:nvSpPr>
        <dsp:cNvPr id="0" name=""/>
        <dsp:cNvSpPr/>
      </dsp:nvSpPr>
      <dsp:spPr>
        <a:xfrm>
          <a:off x="0" y="2572576"/>
          <a:ext cx="2706276" cy="2323026"/>
        </a:xfrm>
        <a:prstGeom prst="hexagon">
          <a:avLst>
            <a:gd name="adj" fmla="val 25000"/>
            <a:gd name="vf" fmla="val 115470"/>
          </a:avLst>
        </a:prstGeom>
        <a:blipFill rotWithShape="1">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612A3EF-E098-8B49-A42C-3F9EF3F19EF4}">
      <dsp:nvSpPr>
        <dsp:cNvPr id="0" name=""/>
        <dsp:cNvSpPr/>
      </dsp:nvSpPr>
      <dsp:spPr>
        <a:xfrm>
          <a:off x="1832399" y="4573471"/>
          <a:ext cx="315930" cy="272430"/>
        </a:xfrm>
        <a:prstGeom prst="hexagon">
          <a:avLst>
            <a:gd name="adj" fmla="val 25000"/>
            <a:gd name="vf" fmla="val 115470"/>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BDCECFF-2C75-0A42-B6E6-3496604B153D}">
      <dsp:nvSpPr>
        <dsp:cNvPr id="0" name=""/>
        <dsp:cNvSpPr/>
      </dsp:nvSpPr>
      <dsp:spPr>
        <a:xfrm>
          <a:off x="4592325" y="2554782"/>
          <a:ext cx="2706276" cy="2323026"/>
        </a:xfrm>
        <a:prstGeom prst="hexagon">
          <a:avLst>
            <a:gd name="adj" fmla="val 25000"/>
            <a:gd name="vf" fmla="val 11547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22860" rIns="0" bIns="22860" numCol="1" spcCol="1270" anchor="t" anchorCtr="0">
          <a:noAutofit/>
        </a:bodyPr>
        <a:lstStyle/>
        <a:p>
          <a:pPr marL="0" lvl="0" indent="0" algn="l" defTabSz="800100">
            <a:lnSpc>
              <a:spcPct val="90000"/>
            </a:lnSpc>
            <a:spcBef>
              <a:spcPct val="0"/>
            </a:spcBef>
            <a:spcAft>
              <a:spcPct val="35000"/>
            </a:spcAft>
            <a:buNone/>
          </a:pPr>
          <a:r>
            <a:rPr lang="en-US" sz="1800" kern="1200" dirty="0"/>
            <a:t>Science</a:t>
          </a:r>
        </a:p>
        <a:p>
          <a:pPr marL="114300" lvl="1" indent="-114300" algn="l" defTabSz="622300">
            <a:lnSpc>
              <a:spcPct val="90000"/>
            </a:lnSpc>
            <a:spcBef>
              <a:spcPct val="0"/>
            </a:spcBef>
            <a:spcAft>
              <a:spcPct val="15000"/>
            </a:spcAft>
            <a:buChar char="•"/>
          </a:pPr>
          <a:r>
            <a:rPr lang="en-US" sz="1400" kern="1200" dirty="0"/>
            <a:t>Genetics &amp; Biochemistry</a:t>
          </a:r>
        </a:p>
        <a:p>
          <a:pPr marL="114300" lvl="1" indent="-114300" algn="l" defTabSz="622300">
            <a:lnSpc>
              <a:spcPct val="90000"/>
            </a:lnSpc>
            <a:spcBef>
              <a:spcPct val="0"/>
            </a:spcBef>
            <a:spcAft>
              <a:spcPct val="15000"/>
            </a:spcAft>
            <a:buChar char="•"/>
          </a:pPr>
          <a:r>
            <a:rPr lang="en-US" sz="1400" kern="1200" dirty="0"/>
            <a:t>Statistics </a:t>
          </a:r>
        </a:p>
        <a:p>
          <a:pPr marL="114300" lvl="1" indent="-114300" algn="l" defTabSz="622300">
            <a:lnSpc>
              <a:spcPct val="90000"/>
            </a:lnSpc>
            <a:spcBef>
              <a:spcPct val="0"/>
            </a:spcBef>
            <a:spcAft>
              <a:spcPct val="15000"/>
            </a:spcAft>
            <a:buChar char="•"/>
          </a:pPr>
          <a:r>
            <a:rPr lang="en-US" sz="1400" kern="1200" dirty="0"/>
            <a:t>Scientific Literature</a:t>
          </a:r>
        </a:p>
      </dsp:txBody>
      <dsp:txXfrm>
        <a:off x="5011434" y="2914538"/>
        <a:ext cx="1868059" cy="1603514"/>
      </dsp:txXfrm>
    </dsp:sp>
    <dsp:sp modelId="{FADF2996-3DE1-BC46-BCBA-F8E6C735DE6D}">
      <dsp:nvSpPr>
        <dsp:cNvPr id="0" name=""/>
        <dsp:cNvSpPr/>
      </dsp:nvSpPr>
      <dsp:spPr>
        <a:xfrm>
          <a:off x="6446184" y="4553223"/>
          <a:ext cx="315930" cy="272430"/>
        </a:xfrm>
        <a:prstGeom prst="hexagon">
          <a:avLst>
            <a:gd name="adj" fmla="val 25000"/>
            <a:gd name="vf" fmla="val 115470"/>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106D0C2-D2ED-C547-B5A4-A28A18824E3D}">
      <dsp:nvSpPr>
        <dsp:cNvPr id="0" name=""/>
        <dsp:cNvSpPr/>
      </dsp:nvSpPr>
      <dsp:spPr>
        <a:xfrm>
          <a:off x="6899217" y="3831649"/>
          <a:ext cx="2706276" cy="2323026"/>
        </a:xfrm>
        <a:prstGeom prst="hexagon">
          <a:avLst>
            <a:gd name="adj" fmla="val 25000"/>
            <a:gd name="vf" fmla="val 115470"/>
          </a:avLst>
        </a:prstGeom>
        <a:blipFill rotWithShape="1">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9FAF472-F88C-1140-99DC-47E84EC6AE38}">
      <dsp:nvSpPr>
        <dsp:cNvPr id="0" name=""/>
        <dsp:cNvSpPr/>
      </dsp:nvSpPr>
      <dsp:spPr>
        <a:xfrm>
          <a:off x="6961211" y="4872286"/>
          <a:ext cx="315930" cy="272430"/>
        </a:xfrm>
        <a:prstGeom prst="hexagon">
          <a:avLst>
            <a:gd name="adj" fmla="val 25000"/>
            <a:gd name="vf" fmla="val 115470"/>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7A444E7-74F7-8048-9F59-55B721349B07}">
      <dsp:nvSpPr>
        <dsp:cNvPr id="0" name=""/>
        <dsp:cNvSpPr/>
      </dsp:nvSpPr>
      <dsp:spPr>
        <a:xfrm>
          <a:off x="2297354" y="1303072"/>
          <a:ext cx="2706276" cy="2323026"/>
        </a:xfrm>
        <a:prstGeom prst="hexagon">
          <a:avLst>
            <a:gd name="adj" fmla="val 25000"/>
            <a:gd name="vf" fmla="val 11547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22860" rIns="0" bIns="22860" numCol="1" spcCol="1270" anchor="t" anchorCtr="0">
          <a:noAutofit/>
        </a:bodyPr>
        <a:lstStyle/>
        <a:p>
          <a:pPr marL="0" lvl="0" indent="0" algn="l" defTabSz="800100">
            <a:lnSpc>
              <a:spcPct val="90000"/>
            </a:lnSpc>
            <a:spcBef>
              <a:spcPct val="0"/>
            </a:spcBef>
            <a:spcAft>
              <a:spcPct val="35000"/>
            </a:spcAft>
            <a:buNone/>
          </a:pPr>
          <a:r>
            <a:rPr lang="en-US" sz="1800" kern="1200" dirty="0"/>
            <a:t>Communication</a:t>
          </a:r>
        </a:p>
        <a:p>
          <a:pPr marL="114300" lvl="1" indent="-114300" algn="l" defTabSz="622300">
            <a:lnSpc>
              <a:spcPct val="90000"/>
            </a:lnSpc>
            <a:spcBef>
              <a:spcPct val="0"/>
            </a:spcBef>
            <a:spcAft>
              <a:spcPct val="15000"/>
            </a:spcAft>
            <a:buChar char="•"/>
          </a:pPr>
          <a:r>
            <a:rPr lang="en-US" sz="1400" kern="1200" dirty="0"/>
            <a:t>Tech writing</a:t>
          </a:r>
        </a:p>
        <a:p>
          <a:pPr marL="114300" lvl="1" indent="-114300" algn="l" defTabSz="622300">
            <a:lnSpc>
              <a:spcPct val="90000"/>
            </a:lnSpc>
            <a:spcBef>
              <a:spcPct val="0"/>
            </a:spcBef>
            <a:spcAft>
              <a:spcPct val="15000"/>
            </a:spcAft>
            <a:buChar char="•"/>
          </a:pPr>
          <a:r>
            <a:rPr lang="en-US" sz="1400" kern="1200" dirty="0"/>
            <a:t>Public speaking</a:t>
          </a:r>
        </a:p>
        <a:p>
          <a:pPr marL="114300" lvl="1" indent="-114300" algn="l" defTabSz="622300">
            <a:lnSpc>
              <a:spcPct val="90000"/>
            </a:lnSpc>
            <a:spcBef>
              <a:spcPct val="0"/>
            </a:spcBef>
            <a:spcAft>
              <a:spcPct val="15000"/>
            </a:spcAft>
            <a:buChar char="•"/>
          </a:pPr>
          <a:r>
            <a:rPr lang="en-US" sz="1400" kern="1200" dirty="0"/>
            <a:t>Teamwork</a:t>
          </a:r>
        </a:p>
        <a:p>
          <a:pPr marL="114300" lvl="1" indent="-114300" algn="l" defTabSz="622300">
            <a:lnSpc>
              <a:spcPct val="90000"/>
            </a:lnSpc>
            <a:spcBef>
              <a:spcPct val="0"/>
            </a:spcBef>
            <a:spcAft>
              <a:spcPct val="15000"/>
            </a:spcAft>
            <a:buChar char="•"/>
          </a:pPr>
          <a:r>
            <a:rPr lang="en-US" sz="1400" kern="1200" dirty="0"/>
            <a:t>"Translating"</a:t>
          </a:r>
        </a:p>
      </dsp:txBody>
      <dsp:txXfrm>
        <a:off x="2716463" y="1662828"/>
        <a:ext cx="1868059" cy="1603514"/>
      </dsp:txXfrm>
    </dsp:sp>
    <dsp:sp modelId="{F264F6AA-5E75-0442-9100-A8DDC89D2479}">
      <dsp:nvSpPr>
        <dsp:cNvPr id="0" name=""/>
        <dsp:cNvSpPr/>
      </dsp:nvSpPr>
      <dsp:spPr>
        <a:xfrm>
          <a:off x="4139292" y="1350931"/>
          <a:ext cx="315930" cy="272430"/>
        </a:xfrm>
        <a:prstGeom prst="hexagon">
          <a:avLst>
            <a:gd name="adj" fmla="val 25000"/>
            <a:gd name="vf" fmla="val 115470"/>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9317CE7-EC5E-CD41-A9ED-A03A34078188}">
      <dsp:nvSpPr>
        <dsp:cNvPr id="0" name=""/>
        <dsp:cNvSpPr/>
      </dsp:nvSpPr>
      <dsp:spPr>
        <a:xfrm>
          <a:off x="4592325" y="22523"/>
          <a:ext cx="2706276" cy="2323026"/>
        </a:xfrm>
        <a:prstGeom prst="hexagon">
          <a:avLst>
            <a:gd name="adj" fmla="val 25000"/>
            <a:gd name="vf" fmla="val 115470"/>
          </a:avLst>
        </a:prstGeom>
        <a:blipFill rotWithShape="1">
          <a:blip xmlns:r="http://schemas.openxmlformats.org/officeDocument/2006/relationships" r:embed="rId3" cstate="screen">
            <a:extLst>
              <a:ext uri="{28A0092B-C50C-407E-A947-70E740481C1C}">
                <a14:useLocalDpi xmlns:a14="http://schemas.microsoft.com/office/drawing/2010/main"/>
              </a:ext>
            </a:extLst>
          </a:blip>
          <a:srcRect/>
          <a:stretch>
            <a:fillRect/>
          </a:stretch>
        </a:blip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7F770E8-9191-4349-8CB6-C8ABDFE90E35}">
      <dsp:nvSpPr>
        <dsp:cNvPr id="0" name=""/>
        <dsp:cNvSpPr/>
      </dsp:nvSpPr>
      <dsp:spPr>
        <a:xfrm>
          <a:off x="4654319" y="1052116"/>
          <a:ext cx="315930" cy="272430"/>
        </a:xfrm>
        <a:prstGeom prst="hexagon">
          <a:avLst>
            <a:gd name="adj" fmla="val 25000"/>
            <a:gd name="vf" fmla="val 115470"/>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64B1111-1193-6C43-BC04-2B0E9D666B65}">
      <dsp:nvSpPr>
        <dsp:cNvPr id="0" name=""/>
        <dsp:cNvSpPr/>
      </dsp:nvSpPr>
      <dsp:spPr>
        <a:xfrm>
          <a:off x="6899217" y="1299390"/>
          <a:ext cx="2706276" cy="2323026"/>
        </a:xfrm>
        <a:prstGeom prst="hexagon">
          <a:avLst>
            <a:gd name="adj" fmla="val 25000"/>
            <a:gd name="vf" fmla="val 11547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22860" rIns="0" bIns="22860" numCol="1" spcCol="1270" anchor="t" anchorCtr="0">
          <a:noAutofit/>
        </a:bodyPr>
        <a:lstStyle/>
        <a:p>
          <a:pPr marL="0" lvl="0" indent="0" algn="l" defTabSz="800100">
            <a:lnSpc>
              <a:spcPct val="90000"/>
            </a:lnSpc>
            <a:spcBef>
              <a:spcPct val="0"/>
            </a:spcBef>
            <a:spcAft>
              <a:spcPct val="35000"/>
            </a:spcAft>
            <a:buNone/>
          </a:pPr>
          <a:r>
            <a:rPr lang="en-US" sz="1800" kern="1200" dirty="0"/>
            <a:t>Business Process</a:t>
          </a:r>
        </a:p>
        <a:p>
          <a:pPr marL="114300" lvl="1" indent="-114300" algn="l" defTabSz="622300">
            <a:lnSpc>
              <a:spcPct val="90000"/>
            </a:lnSpc>
            <a:spcBef>
              <a:spcPct val="0"/>
            </a:spcBef>
            <a:spcAft>
              <a:spcPct val="15000"/>
            </a:spcAft>
            <a:buChar char="•"/>
          </a:pPr>
          <a:r>
            <a:rPr lang="en-US" sz="1400" kern="1200" dirty="0"/>
            <a:t>Automation</a:t>
          </a:r>
        </a:p>
        <a:p>
          <a:pPr marL="114300" lvl="1" indent="-114300" algn="l" defTabSz="622300">
            <a:lnSpc>
              <a:spcPct val="90000"/>
            </a:lnSpc>
            <a:spcBef>
              <a:spcPct val="0"/>
            </a:spcBef>
            <a:spcAft>
              <a:spcPct val="15000"/>
            </a:spcAft>
            <a:buChar char="•"/>
          </a:pPr>
          <a:r>
            <a:rPr lang="en-US" sz="1400" kern="1200" dirty="0"/>
            <a:t>Documentation</a:t>
          </a:r>
        </a:p>
        <a:p>
          <a:pPr marL="114300" lvl="1" indent="-114300" algn="l" defTabSz="622300">
            <a:lnSpc>
              <a:spcPct val="90000"/>
            </a:lnSpc>
            <a:spcBef>
              <a:spcPct val="0"/>
            </a:spcBef>
            <a:spcAft>
              <a:spcPct val="15000"/>
            </a:spcAft>
            <a:buChar char="•"/>
          </a:pPr>
          <a:r>
            <a:rPr lang="en-US" sz="1400" kern="1200" dirty="0"/>
            <a:t>Data management</a:t>
          </a:r>
        </a:p>
      </dsp:txBody>
      <dsp:txXfrm>
        <a:off x="7318326" y="1659146"/>
        <a:ext cx="1868059" cy="1603514"/>
      </dsp:txXfrm>
    </dsp:sp>
    <dsp:sp modelId="{C33ADCA8-6594-104C-89A5-84D28D4063D2}">
      <dsp:nvSpPr>
        <dsp:cNvPr id="0" name=""/>
        <dsp:cNvSpPr/>
      </dsp:nvSpPr>
      <dsp:spPr>
        <a:xfrm>
          <a:off x="9226376" y="2324688"/>
          <a:ext cx="315930" cy="272430"/>
        </a:xfrm>
        <a:prstGeom prst="hexagon">
          <a:avLst>
            <a:gd name="adj" fmla="val 25000"/>
            <a:gd name="vf" fmla="val 115470"/>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EFC28EE-ECF4-9945-8347-B911502A510D}">
      <dsp:nvSpPr>
        <dsp:cNvPr id="0" name=""/>
        <dsp:cNvSpPr/>
      </dsp:nvSpPr>
      <dsp:spPr>
        <a:xfrm>
          <a:off x="9215647" y="2576257"/>
          <a:ext cx="2706276" cy="2323026"/>
        </a:xfrm>
        <a:prstGeom prst="hexagon">
          <a:avLst>
            <a:gd name="adj" fmla="val 25000"/>
            <a:gd name="vf" fmla="val 115470"/>
          </a:avLst>
        </a:prstGeom>
        <a:blipFill rotWithShape="1">
          <a:blip xmlns:r="http://schemas.openxmlformats.org/officeDocument/2006/relationships" r:embed="rId4" cstate="screen">
            <a:extLst>
              <a:ext uri="{28A0092B-C50C-407E-A947-70E740481C1C}">
                <a14:useLocalDpi xmlns:a14="http://schemas.microsoft.com/office/drawing/2010/main"/>
              </a:ext>
            </a:extLst>
          </a:blip>
          <a:srcRect/>
          <a:stretch>
            <a:fillRect/>
          </a:stretch>
        </a:blip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1481A03-F825-694D-8424-DD5C6E9609BE}">
      <dsp:nvSpPr>
        <dsp:cNvPr id="0" name=""/>
        <dsp:cNvSpPr/>
      </dsp:nvSpPr>
      <dsp:spPr>
        <a:xfrm>
          <a:off x="9761671" y="2617367"/>
          <a:ext cx="315930" cy="272430"/>
        </a:xfrm>
        <a:prstGeom prst="hexagon">
          <a:avLst>
            <a:gd name="adj" fmla="val 25000"/>
            <a:gd name="vf" fmla="val 115470"/>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HexagonCluster">
  <dgm:title val=""/>
  <dgm:desc val=""/>
  <dgm:catLst>
    <dgm:cat type="picture" pri="21000"/>
    <dgm:cat type="relationship" pri="3200"/>
    <dgm:cat type="pictureconvert" pri="21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tyleData>
  <dgm:clr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clrData>
  <dgm:layoutNode name="Name0">
    <dgm:varLst>
      <dgm:chMax val="21"/>
      <dgm:chPref val="21"/>
    </dgm:varLst>
    <dgm:shape xmlns:r="http://schemas.openxmlformats.org/officeDocument/2006/relationships" r:blip="">
      <dgm:adjLst/>
    </dgm:shape>
    <dgm:choose name="Name1">
      <dgm:if name="Name2" axis="ch" ptType="node" func="cnt" op="equ" val="1">
        <dgm:alg type="composite">
          <dgm:param type="ar" val="1.3871"/>
        </dgm:alg>
        <dgm:constrLst>
          <dgm:constr type="primFontSz" for="des" ptType="node" op="equ" val="65"/>
          <dgm:constr type="l" for="ch" forName="text1" refType="w" fact="0.4525"/>
          <dgm:constr type="t" for="ch" forName="text1" refType="h" fact="0.346"/>
          <dgm:constr type="w" for="ch" forName="text1" refType="w" fact="0.5475"/>
          <dgm:constr type="h" for="ch" forName="text1" refType="h" fact="0.654"/>
          <dgm:constr type="l" for="ch" forName="textaccent1" refType="w" fact="0.4652"/>
          <dgm:constr type="t" for="ch" forName="textaccent1" refType="h" fact="0.6348"/>
          <dgm:constr type="w" for="ch" forName="textaccent1" refType="w" fact="0.0639"/>
          <dgm:constr type="h" for="ch" forName="textaccent1" refType="h" fact="0.0765"/>
          <dgm:constr type="l" for="ch" forName="image1" refType="w" fact="0"/>
          <dgm:constr type="t" for="ch" forName="image1" refType="h" fact="0"/>
          <dgm:constr type="w" for="ch" forName="image1" refType="w" fact="0.5468"/>
          <dgm:constr type="h" for="ch" forName="image1" refType="h" fact="0.6538"/>
          <dgm:constr type="l" for="ch" forName="imageaccent1" refType="w" fact="0.3702"/>
          <dgm:constr type="t" for="ch" forName="imageaccent1" refType="h" fact="0.5633"/>
          <dgm:constr type="w" for="ch" forName="imageaccent1" refType="w" fact="0.0639"/>
          <dgm:constr type="h" for="ch" forName="imageaccent1" refType="h" fact="0.0765"/>
        </dgm:constrLst>
      </dgm:if>
      <dgm:if name="Name3" axis="ch" ptType="node" func="cnt" op="equ" val="2">
        <dgm:alg type="composite">
          <dgm:param type="ar" val="2.6443"/>
        </dgm:alg>
        <dgm:constrLst>
          <dgm:constr type="primFontSz" for="des" ptType="node" op="equ" val="65"/>
          <dgm:constr type="l" for="ch" forName="text1" refType="w" fact="0.2383"/>
          <dgm:constr type="t" for="ch" forName="text1" refType="h" fact="0.3501"/>
          <dgm:constr type="w" for="ch" forName="text1" refType="w" fact="0.285"/>
          <dgm:constr type="h" for="ch" forName="text1" refType="h" fact="0.6499"/>
          <dgm:constr type="l" for="ch" forName="textaccent1" refType="w" fact="0.2472"/>
          <dgm:constr type="t" for="ch" forName="textaccent1" refType="h" fact="0.6371"/>
          <dgm:constr type="w" for="ch" forName="textaccent1" refType="w" fact="0.0333"/>
          <dgm:constr type="h" for="ch" forName="textaccent1" refType="h" fact="0.076"/>
          <dgm:constr type="l" for="ch" forName="image1" refType="w" fact="0"/>
          <dgm:constr type="t" for="ch" forName="image1" refType="h" fact="0"/>
          <dgm:constr type="w" for="ch" forName="image1" refType="w" fact="0.285"/>
          <dgm:constr type="h" for="ch" forName="image1" refType="h" fact="0.6499"/>
          <dgm:constr type="l" for="ch" forName="imageaccent1" refType="w" fact="0.1942"/>
          <dgm:constr type="t" for="ch" forName="imageaccent1" refType="h" fact="0.5602"/>
          <dgm:constr type="w" for="ch" forName="imageaccent1" refType="w" fact="0.0333"/>
          <dgm:constr type="h" for="ch" forName="imageaccent1" refType="h" fact="0.076"/>
          <dgm:constr type="l" for="ch" forName="text2" refType="w" fact="0.4767"/>
          <dgm:constr type="t" for="ch" forName="text2" refType="h" fact="0"/>
          <dgm:constr type="w" for="ch" forName="text2" refType="w" fact="0.285"/>
          <dgm:constr type="h" for="ch" forName="text2" refType="h" fact="0.6499"/>
          <dgm:constr type="l" for="ch" forName="textaccent2" refType="w" fact="0.6709"/>
          <dgm:constr type="t" for="ch" forName="textaccent2" refType="h" fact="0.5602"/>
          <dgm:constr type="w" for="ch" forName="textaccent2" refType="w" fact="0.0333"/>
          <dgm:constr type="h" for="ch" forName="textaccent2" refType="h" fact="0.076"/>
          <dgm:constr type="l" for="ch" forName="image2" refType="w" fact="0.715"/>
          <dgm:constr type="t" for="ch" forName="image2" refType="h" fact="0.3501"/>
          <dgm:constr type="w" for="ch" forName="image2" refType="w" fact="0.285"/>
          <dgm:constr type="h" for="ch" forName="image2" refType="h" fact="0.6499"/>
          <dgm:constr type="l" for="ch" forName="imageaccent2" refType="w" fact="0.7239"/>
          <dgm:constr type="t" for="ch" forName="imageaccent2" refType="h" fact="0.6371"/>
          <dgm:constr type="w" for="ch" forName="imageaccent2" refType="w" fact="0.0333"/>
          <dgm:constr type="h" for="ch" forName="imageaccent2" refType="h" fact="0.076"/>
        </dgm:constrLst>
      </dgm:if>
      <dgm:if name="Name4" axis="ch" ptType="node" func="cnt" op="equ" val="3">
        <dgm:alg type="composite">
          <dgm:param type="ar" val="1.5623"/>
        </dgm:alg>
        <dgm:constrLst>
          <dgm:constr type="primFontSz" for="des" ptType="node" op="equ" val="65"/>
          <dgm:constr type="l" for="ch" forName="text1" refType="w" fact="0.2402"/>
          <dgm:constr type="t" for="ch" forName="text1" refType="h" fact="0.6215"/>
          <dgm:constr type="w" for="ch" forName="text1" refType="w" fact="0.281"/>
          <dgm:constr type="h" for="ch" forName="text1" refType="h" fact="0.3785"/>
          <dgm:constr type="l" for="ch" forName="textaccent1" refType="w" fact="0.2475"/>
          <dgm:constr type="t" for="ch" forName="textaccent1" refType="h" fact="0.7886"/>
          <dgm:constr type="w" for="ch" forName="textaccent1" refType="w" fact="0.0329"/>
          <dgm:constr type="h" for="ch" forName="textaccent1" refType="h" fact="0.0443"/>
          <dgm:constr type="l" for="ch" forName="image1" refType="w" fact="0"/>
          <dgm:constr type="t" for="ch" forName="image1" refType="h" fact="0.4182"/>
          <dgm:constr type="w" for="ch" forName="image1" refType="w" fact="0.281"/>
          <dgm:constr type="h" for="ch" forName="image1" refType="h" fact="0.3785"/>
          <dgm:constr type="l" for="ch" forName="imageaccent1" refType="w" fact="0.1913"/>
          <dgm:constr type="t" for="ch" forName="imageaccent1" refType="h" fact="0.7467"/>
          <dgm:constr type="w" for="ch" forName="imageaccent1" refType="w" fact="0.0329"/>
          <dgm:constr type="h" for="ch" forName="imageaccent1" refType="h" fact="0.0443"/>
          <dgm:constr type="l" for="ch" forName="text2" refType="w" fact="0.4796"/>
          <dgm:constr type="t" for="ch" forName="text2" refType="h" fact="0.4137"/>
          <dgm:constr type="w" for="ch" forName="text2" refType="w" fact="0.281"/>
          <dgm:constr type="h" for="ch" forName="text2" refType="h" fact="0.3785"/>
          <dgm:constr type="l" for="ch" forName="textaccent2" refType="w" fact="0.6717"/>
          <dgm:constr type="t" for="ch" forName="textaccent2" refType="h" fact="0.7418"/>
          <dgm:constr type="w" for="ch" forName="textaccent2" refType="w" fact="0.0329"/>
          <dgm:constr type="h" for="ch" forName="textaccent2" refType="h" fact="0.0443"/>
          <dgm:constr type="l" for="ch" forName="image2" refType="w" fact="0.719"/>
          <dgm:constr type="t" for="ch" forName="image2" refType="h" fact="0.6215"/>
          <dgm:constr type="w" for="ch" forName="image2" refType="w" fact="0.281"/>
          <dgm:constr type="h" for="ch" forName="image2" refType="h" fact="0.3785"/>
          <dgm:constr type="l" for="ch" forName="imageaccent2" refType="w" fact="0.7263"/>
          <dgm:constr type="t" for="ch" forName="imageaccent2" refType="h" fact="0.7886"/>
          <dgm:constr type="w" for="ch" forName="imageaccent2" refType="w" fact="0.0329"/>
          <dgm:constr type="h" for="ch" forName="imageaccent2" refType="h" fact="0.0443"/>
          <dgm:constr type="l" for="ch" forName="text3" refType="w" fact="0.2402"/>
          <dgm:constr type="t" for="ch" forName="text3" refType="h" fact="0.2068"/>
          <dgm:constr type="w" for="ch" forName="text3" refType="w" fact="0.281"/>
          <dgm:constr type="h" for="ch" forName="text3" refType="h" fact="0.3785"/>
          <dgm:constr type="l" for="ch" forName="textaccent3" refType="w" fact="0.4307"/>
          <dgm:constr type="t" for="ch" forName="textaccent3" refType="h" fact="0.215"/>
          <dgm:constr type="w" for="ch" forName="textaccent3" refType="w" fact="0.0329"/>
          <dgm:constr type="h" for="ch" forName="textaccent3" refType="h" fact="0.0443"/>
          <dgm:constr type="l" for="ch" forName="image3" refType="w" fact="0.4796"/>
          <dgm:constr type="t" for="ch" forName="image3" refType="h" fact="0"/>
          <dgm:constr type="w" for="ch" forName="image3" refType="w" fact="0.281"/>
          <dgm:constr type="h" for="ch" forName="image3" refType="h" fact="0.3785"/>
          <dgm:constr type="l" for="ch" forName="imageaccent3" refType="w" fact="0.4879"/>
          <dgm:constr type="t" for="ch" forName="imageaccent3" refType="h" fact="0.1662"/>
          <dgm:constr type="w" for="ch" forName="imageaccent3" refType="w" fact="0.0329"/>
          <dgm:constr type="h" for="ch" forName="imageaccent3" refType="h" fact="0.0443"/>
        </dgm:constrLst>
      </dgm:if>
      <dgm:if name="Name5" axis="ch" ptType="node" func="cnt" op="equ" val="4">
        <dgm:alg type="composite">
          <dgm:param type="ar" val="1.943"/>
        </dgm:alg>
        <dgm:constrLst>
          <dgm:constr type="primFontSz" for="des" ptType="node" op="equ" val="65"/>
          <dgm:constr type="l" for="ch" forName="image2" refType="w" fact="0.5787"/>
          <dgm:constr type="t" for="ch" forName="image2" refType="h" fact="0.6208"/>
          <dgm:constr type="w" for="ch" forName="image2" refType="w" fact="0.227"/>
          <dgm:constr type="h" for="ch" forName="image2" refType="h" fact="0.3786"/>
          <dgm:constr type="l" for="ch" forName="text4" refType="w" fact="0.5787"/>
          <dgm:constr type="t" for="ch" forName="text4" refType="h" fact="0.2081"/>
          <dgm:constr type="w" for="ch" forName="text4" refType="w" fact="0.227"/>
          <dgm:constr type="h" for="ch" forName="text4" refType="h" fact="0.3786"/>
          <dgm:constr type="l" for="ch" forName="text2" refType="w" fact="0.3852"/>
          <dgm:constr type="t" for="ch" forName="text2" refType="h" fact="0.4127"/>
          <dgm:constr type="w" for="ch" forName="text2" refType="w" fact="0.227"/>
          <dgm:constr type="h" for="ch" forName="text2" refType="h" fact="0.3786"/>
          <dgm:constr type="l" for="ch" forName="image3" refType="w" fact="0.3852"/>
          <dgm:constr type="t" for="ch" forName="image3" refType="h" fact="0"/>
          <dgm:constr type="w" for="ch" forName="image3" refType="w" fact="0.227"/>
          <dgm:constr type="h" for="ch" forName="image3" refType="h" fact="0.3786"/>
          <dgm:constr type="l" for="ch" forName="text1" refType="w" fact="0.1927"/>
          <dgm:constr type="t" for="ch" forName="text1" refType="h" fact="0.6214"/>
          <dgm:constr type="w" for="ch" forName="text1" refType="w" fact="0.227"/>
          <dgm:constr type="h" for="ch" forName="text1" refType="h" fact="0.3786"/>
          <dgm:constr type="l" for="ch" forName="textaccent1" refType="w" fact="0.1998"/>
          <dgm:constr type="t" for="ch" forName="textaccent1" refType="h" fact="0.7887"/>
          <dgm:constr type="w" for="ch" forName="textaccent1" refType="w" fact="0.0265"/>
          <dgm:constr type="h" for="ch" forName="textaccent1" refType="h" fact="0.0444"/>
          <dgm:constr type="l" for="ch" forName="image1" refType="w" fact="0"/>
          <dgm:constr type="t" for="ch" forName="image1" refType="h" fact="0.4156"/>
          <dgm:constr type="w" for="ch" forName="image1" refType="w" fact="0.227"/>
          <dgm:constr type="h" for="ch" forName="image1" refType="h" fact="0.3786"/>
          <dgm:constr type="l" for="ch" forName="imageaccent1" refType="w" fact="0.1537"/>
          <dgm:constr type="t" for="ch" forName="imageaccent1" refType="h" fact="0.7417"/>
          <dgm:constr type="w" for="ch" forName="imageaccent1" refType="w" fact="0.0265"/>
          <dgm:constr type="h" for="ch" forName="imageaccent1" refType="h" fact="0.0444"/>
          <dgm:constr type="l" for="ch" forName="textaccent2" refType="w" fact="0.5407"/>
          <dgm:constr type="t" for="ch" forName="textaccent2" refType="h" fact="0.7384"/>
          <dgm:constr type="w" for="ch" forName="textaccent2" refType="w" fact="0.0265"/>
          <dgm:constr type="h" for="ch" forName="textaccent2" refType="h" fact="0.0444"/>
          <dgm:constr type="l" for="ch" forName="imageaccent2" refType="w" fact="0.5839"/>
          <dgm:constr type="t" for="ch" forName="imageaccent2" refType="h" fact="0.7904"/>
          <dgm:constr type="w" for="ch" forName="imageaccent2" refType="w" fact="0.0265"/>
          <dgm:constr type="h" for="ch" forName="imageaccent2" refType="h" fact="0.0444"/>
          <dgm:constr type="l" for="ch" forName="text3" refType="w" fact="0.1927"/>
          <dgm:constr type="t" for="ch" forName="text3" refType="h" fact="0.2087"/>
          <dgm:constr type="w" for="ch" forName="text3" refType="w" fact="0.227"/>
          <dgm:constr type="h" for="ch" forName="text3" refType="h" fact="0.3786"/>
          <dgm:constr type="l" for="ch" forName="textaccent3" refType="w" fact="0.3472"/>
          <dgm:constr type="t" for="ch" forName="textaccent3" refType="h" fact="0.2165"/>
          <dgm:constr type="w" for="ch" forName="textaccent3" refType="w" fact="0.0265"/>
          <dgm:constr type="h" for="ch" forName="textaccent3" refType="h" fact="0.0444"/>
          <dgm:constr type="l" for="ch" forName="imageaccent3" refType="w" fact="0.3904"/>
          <dgm:constr type="t" for="ch" forName="imageaccent3" refType="h" fact="0.1678"/>
          <dgm:constr type="w" for="ch" forName="imageaccent3" refType="w" fact="0.0265"/>
          <dgm:constr type="h" for="ch" forName="imageaccent3" refType="h" fact="0.0444"/>
          <dgm:constr type="l" for="ch" forName="textaccent4" refType="w" fact="0.7739"/>
          <dgm:constr type="t" for="ch" forName="textaccent4" refType="h" fact="0.3752"/>
          <dgm:constr type="w" for="ch" forName="textaccent4" refType="w" fact="0.0265"/>
          <dgm:constr type="h" for="ch" forName="textaccent4" refType="h" fact="0.0444"/>
          <dgm:constr type="l" for="ch" forName="image4" refType="w" fact="0.773"/>
          <dgm:constr type="t" for="ch" forName="image4" refType="h" fact="0.4162"/>
          <dgm:constr type="w" for="ch" forName="image4" refType="w" fact="0.227"/>
          <dgm:constr type="h" for="ch" forName="image4" refType="h" fact="0.3786"/>
          <dgm:constr type="l" for="ch" forName="imageaccent4" refType="w" fact="0.8188"/>
          <dgm:constr type="t" for="ch" forName="imageaccent4" refType="h" fact="0.4229"/>
          <dgm:constr type="w" for="ch" forName="imageaccent4" refType="w" fact="0.0265"/>
          <dgm:constr type="h" for="ch" forName="imageaccent4" refType="h" fact="0.0444"/>
        </dgm:constrLst>
      </dgm:if>
      <dgm:if name="Name6" axis="ch" ptType="node" func="cnt" op="equ" val="5">
        <dgm:alg type="composite">
          <dgm:param type="ar" val="2.3203"/>
        </dgm:alg>
        <dgm:constrLst>
          <dgm:constr type="primFontSz" for="des" ptType="node" op="equ" val="65"/>
          <dgm:constr type="l" for="ch" forName="image4" refType="w" fact="0.6491"/>
          <dgm:constr type="t" for="ch" forName="image4" refType="h" fact="0.4193"/>
          <dgm:constr type="w" for="ch" forName="image4" refType="w" fact="0.1886"/>
          <dgm:constr type="h" for="ch" forName="image4" refType="h" fact="0.3757"/>
          <dgm:constr type="l" for="ch" forName="text5" refType="w" fact="0.6491"/>
          <dgm:constr type="t" for="ch" forName="text5" refType="h" fact="0.004"/>
          <dgm:constr type="w" for="ch" forName="text5" refType="w" fact="0.1886"/>
          <dgm:constr type="h" for="ch" forName="text5" refType="h" fact="0.3757"/>
          <dgm:constr type="l" for="ch" forName="image5" refType="w" fact="0.8114"/>
          <dgm:constr type="t" for="ch" forName="image5" refType="h" fact="0.2136"/>
          <dgm:constr type="w" for="ch" forName="image5" refType="w" fact="0.1886"/>
          <dgm:constr type="h" for="ch" forName="image5" refType="h" fact="0.3757"/>
          <dgm:constr type="l" for="ch" forName="image2" refType="w" fact="0.4868"/>
          <dgm:constr type="t" for="ch" forName="image2" refType="h" fact="0.6235"/>
          <dgm:constr type="w" for="ch" forName="image2" refType="w" fact="0.1886"/>
          <dgm:constr type="h" for="ch" forName="image2" refType="h" fact="0.3757"/>
          <dgm:constr type="l" for="ch" forName="text4" refType="w" fact="0.4868"/>
          <dgm:constr type="t" for="ch" forName="text4" refType="h" fact="0.2081"/>
          <dgm:constr type="w" for="ch" forName="text4" refType="w" fact="0.1886"/>
          <dgm:constr type="h" for="ch" forName="text4" refType="h" fact="0.3757"/>
          <dgm:constr type="l" for="ch" forName="text2" refType="w" fact="0.3246"/>
          <dgm:constr type="t" for="ch" forName="text2" refType="h" fact="0.4154"/>
          <dgm:constr type="w" for="ch" forName="text2" refType="w" fact="0.1886"/>
          <dgm:constr type="h" for="ch" forName="text2" refType="h" fact="0.3757"/>
          <dgm:constr type="l" for="ch" forName="image3" refType="w" fact="0.3246"/>
          <dgm:constr type="t" for="ch" forName="image3" refType="h" fact="0"/>
          <dgm:constr type="w" for="ch" forName="image3" refType="w" fact="0.1886"/>
          <dgm:constr type="h" for="ch" forName="image3" refType="h" fact="0.3757"/>
          <dgm:constr type="l" for="ch" forName="text1" refType="w" fact="0.1623"/>
          <dgm:constr type="t" for="ch" forName="text1" refType="h" fact="0.6243"/>
          <dgm:constr type="w" for="ch" forName="text1" refType="w" fact="0.1886"/>
          <dgm:constr type="h" for="ch" forName="text1" refType="h" fact="0.3757"/>
          <dgm:constr type="l" for="ch" forName="text3" refType="w" fact="0.1623"/>
          <dgm:constr type="t" for="ch" forName="text3" refType="h" fact="0.2089"/>
          <dgm:constr type="w" for="ch" forName="text3" refType="w" fact="0.1886"/>
          <dgm:constr type="h" for="ch" forName="text3" refType="h" fact="0.3757"/>
          <dgm:constr type="l" for="ch" forName="textaccent1" refType="w" fact="0.1668"/>
          <dgm:constr type="t" for="ch" forName="textaccent1" refType="h" fact="0.7923"/>
          <dgm:constr type="w" for="ch" forName="textaccent1" refType="w" fact="0.022"/>
          <dgm:constr type="h" for="ch" forName="textaccent1" refType="h" fact="0.044"/>
          <dgm:constr type="l" for="ch" forName="image1" refType="w" fact="0"/>
          <dgm:constr type="t" for="ch" forName="image1" refType="h" fact="0.4166"/>
          <dgm:constr type="w" for="ch" forName="image1" refType="w" fact="0.1886"/>
          <dgm:constr type="h" for="ch" forName="image1" refType="h" fact="0.3757"/>
          <dgm:constr type="l" for="ch" forName="imageaccent1" refType="w" fact="0.1292"/>
          <dgm:constr type="t" for="ch" forName="imageaccent1" refType="h" fact="0.7424"/>
          <dgm:constr type="w" for="ch" forName="imageaccent1" refType="w" fact="0.022"/>
          <dgm:constr type="h" for="ch" forName="imageaccent1" refType="h" fact="0.044"/>
          <dgm:constr type="l" for="ch" forName="textaccent2" refType="w" fact="0.4544"/>
          <dgm:constr type="t" for="ch" forName="textaccent2" refType="h" fact="0.7404"/>
          <dgm:constr type="w" for="ch" forName="textaccent2" refType="w" fact="0.022"/>
          <dgm:constr type="h" for="ch" forName="textaccent2" refType="h" fact="0.044"/>
          <dgm:constr type="l" for="ch" forName="imageaccent2" refType="w" fact="0.4914"/>
          <dgm:constr type="t" for="ch" forName="imageaccent2" refType="h" fact="0.7907"/>
          <dgm:constr type="w" for="ch" forName="imageaccent2" refType="w" fact="0.022"/>
          <dgm:constr type="h" for="ch" forName="imageaccent2" refType="h" fact="0.044"/>
          <dgm:constr type="l" for="ch" forName="textaccent3" refType="w" fact="0.2915"/>
          <dgm:constr type="t" for="ch" forName="textaccent3" refType="h" fact="0.216"/>
          <dgm:constr type="w" for="ch" forName="textaccent3" refType="w" fact="0.022"/>
          <dgm:constr type="h" for="ch" forName="textaccent3" refType="h" fact="0.044"/>
          <dgm:constr type="l" for="ch" forName="imageaccent3" refType="w" fact="0.3299"/>
          <dgm:constr type="t" for="ch" forName="imageaccent3" refType="h" fact="0.1665"/>
          <dgm:constr type="w" for="ch" forName="imageaccent3" refType="w" fact="0.022"/>
          <dgm:constr type="h" for="ch" forName="imageaccent3" refType="h" fact="0.044"/>
          <dgm:constr type="l" for="ch" forName="textaccent4" refType="w" fact="0.65"/>
          <dgm:constr type="t" for="ch" forName="textaccent4" refType="h" fact="0.3746"/>
          <dgm:constr type="w" for="ch" forName="textaccent4" refType="w" fact="0.022"/>
          <dgm:constr type="h" for="ch" forName="textaccent4" refType="h" fact="0.044"/>
          <dgm:constr type="l" for="ch" forName="imageaccent4" refType="w" fact="0.6859"/>
          <dgm:constr type="t" for="ch" forName="imageaccent4" refType="h" fact="0.4261"/>
          <dgm:constr type="w" for="ch" forName="imageaccent4" refType="w" fact="0.022"/>
          <dgm:constr type="h" for="ch" forName="imageaccent4" refType="h" fact="0.044"/>
          <dgm:constr type="l" for="ch" forName="textaccent5" refType="w" fact="0.8123"/>
          <dgm:constr type="t" for="ch" forName="textaccent5" refType="h" fact="0.1724"/>
          <dgm:constr type="w" for="ch" forName="textaccent5" refType="w" fact="0.022"/>
          <dgm:constr type="h" for="ch" forName="textaccent5" refType="h" fact="0.044"/>
          <dgm:constr type="l" for="ch" forName="imageaccent5" refType="w" fact="0.849"/>
          <dgm:constr type="t" for="ch" forName="imageaccent5" refType="h" fact="0.222"/>
          <dgm:constr type="w" for="ch" forName="imageaccent5" refType="w" fact="0.022"/>
          <dgm:constr type="h" for="ch" forName="imageaccent5" refType="h" fact="0.044"/>
        </dgm:constrLst>
      </dgm:if>
      <dgm:if name="Name7" axis="ch" ptType="node" func="cnt" op="equ" val="6">
        <dgm:alg type="composite">
          <dgm:param type="ar" val="1.9179"/>
        </dgm:alg>
        <dgm:constrLst>
          <dgm:constr type="primFontSz" for="des" ptType="node" op="equ" val="65"/>
          <dgm:constr type="l" for="ch" forName="image4" refType="w" fact="0.6491"/>
          <dgm:constr type="t" for="ch" forName="image4" refType="h" fact="0.3466"/>
          <dgm:constr type="w" for="ch" forName="image4" refType="w" fact="0.1886"/>
          <dgm:constr type="h" for="ch" forName="image4" refType="h" fact="0.3106"/>
          <dgm:constr type="l" for="ch" forName="text5" refType="w" fact="0.6491"/>
          <dgm:constr type="t" for="ch" forName="text5" refType="h" fact="0.0033"/>
          <dgm:constr type="w" for="ch" forName="text5" refType="w" fact="0.1886"/>
          <dgm:constr type="h" for="ch" forName="text5" refType="h" fact="0.3106"/>
          <dgm:constr type="l" for="ch" forName="image5" refType="w" fact="0.8114"/>
          <dgm:constr type="t" for="ch" forName="image5" refType="h" fact="0.1766"/>
          <dgm:constr type="w" for="ch" forName="image5" refType="w" fact="0.1886"/>
          <dgm:constr type="h" for="ch" forName="image5" refType="h" fact="0.3106"/>
          <dgm:constr type="l" for="ch" forName="image2" refType="w" fact="0.4868"/>
          <dgm:constr type="t" for="ch" forName="image2" refType="h" fact="0.5154"/>
          <dgm:constr type="w" for="ch" forName="image2" refType="w" fact="0.1886"/>
          <dgm:constr type="h" for="ch" forName="image2" refType="h" fact="0.3106"/>
          <dgm:constr type="l" for="ch" forName="text4" refType="w" fact="0.4868"/>
          <dgm:constr type="t" for="ch" forName="text4" refType="h" fact="0.172"/>
          <dgm:constr type="w" for="ch" forName="text4" refType="w" fact="0.1886"/>
          <dgm:constr type="h" for="ch" forName="text4" refType="h" fact="0.3106"/>
          <dgm:constr type="l" for="ch" forName="text2" refType="w" fact="0.3246"/>
          <dgm:constr type="t" for="ch" forName="text2" refType="h" fact="0.3434"/>
          <dgm:constr type="w" for="ch" forName="text2" refType="w" fact="0.1886"/>
          <dgm:constr type="h" for="ch" forName="text2" refType="h" fact="0.3106"/>
          <dgm:constr type="l" for="ch" forName="image3" refType="w" fact="0.3246"/>
          <dgm:constr type="t" for="ch" forName="image3" refType="h" fact="0"/>
          <dgm:constr type="w" for="ch" forName="image3" refType="w" fact="0.1886"/>
          <dgm:constr type="h" for="ch" forName="image3" refType="h" fact="0.3106"/>
          <dgm:constr type="l" for="ch" forName="text1" refType="w" fact="0.1623"/>
          <dgm:constr type="t" for="ch" forName="text1" refType="h" fact="0.516"/>
          <dgm:constr type="w" for="ch" forName="text1" refType="w" fact="0.1886"/>
          <dgm:constr type="h" for="ch" forName="text1" refType="h" fact="0.3106"/>
          <dgm:constr type="l" for="ch" forName="text3" refType="w" fact="0.1623"/>
          <dgm:constr type="t" for="ch" forName="text3" refType="h" fact="0.1727"/>
          <dgm:constr type="w" for="ch" forName="text3" refType="w" fact="0.1886"/>
          <dgm:constr type="h" for="ch" forName="text3" refType="h" fact="0.3106"/>
          <dgm:constr type="l" for="ch" forName="textaccent1" refType="w" fact="0.1668"/>
          <dgm:constr type="t" for="ch" forName="textaccent1" refType="h" fact="0.6549"/>
          <dgm:constr type="w" for="ch" forName="textaccent1" refType="w" fact="0.022"/>
          <dgm:constr type="h" for="ch" forName="textaccent1" refType="h" fact="0.0364"/>
          <dgm:constr type="l" for="ch" forName="image1" refType="w" fact="0"/>
          <dgm:constr type="t" for="ch" forName="image1" refType="h" fact="0.3443"/>
          <dgm:constr type="w" for="ch" forName="image1" refType="w" fact="0.1886"/>
          <dgm:constr type="h" for="ch" forName="image1" refType="h" fact="0.3106"/>
          <dgm:constr type="l" for="ch" forName="imageaccent1" refType="w" fact="0.1292"/>
          <dgm:constr type="t" for="ch" forName="imageaccent1" refType="h" fact="0.6137"/>
          <dgm:constr type="w" for="ch" forName="imageaccent1" refType="w" fact="0.022"/>
          <dgm:constr type="h" for="ch" forName="imageaccent1" refType="h" fact="0.0364"/>
          <dgm:constr type="l" for="ch" forName="textaccent2" refType="w" fact="0.4544"/>
          <dgm:constr type="t" for="ch" forName="textaccent2" refType="h" fact="0.612"/>
          <dgm:constr type="w" for="ch" forName="textaccent2" refType="w" fact="0.022"/>
          <dgm:constr type="h" for="ch" forName="textaccent2" refType="h" fact="0.0364"/>
          <dgm:constr type="l" for="ch" forName="imageaccent2" refType="w" fact="0.4914"/>
          <dgm:constr type="t" for="ch" forName="imageaccent2" refType="h" fact="0.6536"/>
          <dgm:constr type="w" for="ch" forName="imageaccent2" refType="w" fact="0.022"/>
          <dgm:constr type="h" for="ch" forName="imageaccent2" refType="h" fact="0.0364"/>
          <dgm:constr type="l" for="ch" forName="textaccent3" refType="w" fact="0.2915"/>
          <dgm:constr type="t" for="ch" forName="textaccent3" refType="h" fact="0.1786"/>
          <dgm:constr type="w" for="ch" forName="textaccent3" refType="w" fact="0.022"/>
          <dgm:constr type="h" for="ch" forName="textaccent3" refType="h" fact="0.0364"/>
          <dgm:constr type="l" for="ch" forName="imageaccent3" refType="w" fact="0.3299"/>
          <dgm:constr type="t" for="ch" forName="imageaccent3" refType="h" fact="0.1376"/>
          <dgm:constr type="w" for="ch" forName="imageaccent3" refType="w" fact="0.022"/>
          <dgm:constr type="h" for="ch" forName="imageaccent3" refType="h" fact="0.0364"/>
          <dgm:constr type="l" for="ch" forName="textaccent4" refType="w" fact="0.65"/>
          <dgm:constr type="t" for="ch" forName="textaccent4" refType="h" fact="0.3096"/>
          <dgm:constr type="w" for="ch" forName="textaccent4" refType="w" fact="0.022"/>
          <dgm:constr type="h" for="ch" forName="textaccent4" refType="h" fact="0.0364"/>
          <dgm:constr type="l" for="ch" forName="imageaccent4" refType="w" fact="0.6859"/>
          <dgm:constr type="t" for="ch" forName="imageaccent4" refType="h" fact="0.3522"/>
          <dgm:constr type="w" for="ch" forName="imageaccent4" refType="w" fact="0.022"/>
          <dgm:constr type="h" for="ch" forName="imageaccent4" refType="h" fact="0.0364"/>
          <dgm:constr type="l" for="ch" forName="textaccent5" refType="w" fact="0.8123"/>
          <dgm:constr type="t" for="ch" forName="textaccent5" refType="h" fact="0.1425"/>
          <dgm:constr type="w" for="ch" forName="textaccent5" refType="w" fact="0.022"/>
          <dgm:constr type="h" for="ch" forName="textaccent5" refType="h" fact="0.0364"/>
          <dgm:constr type="l" for="ch" forName="imageaccent5" refType="w" fact="0.849"/>
          <dgm:constr type="t" for="ch" forName="imageaccent5" refType="h" fact="0.1835"/>
          <dgm:constr type="w" for="ch" forName="imageaccent5" refType="w" fact="0.022"/>
          <dgm:constr type="h" for="ch" forName="imageaccent5" refType="h" fact="0.0364"/>
          <dgm:constr type="l" for="ch" forName="image6" refType="w" fact="0.6491"/>
          <dgm:constr type="t" for="ch" forName="image6" refType="h" fact="0.6894"/>
          <dgm:constr type="w" for="ch" forName="image6" refType="w" fact="0.1886"/>
          <dgm:constr type="h" for="ch" forName="image6" refType="h" fact="0.3106"/>
          <dgm:constr type="l" for="ch" forName="text6" refType="w" fact="0.8114"/>
          <dgm:constr type="t" for="ch" forName="text6" refType="h" fact="0.5194"/>
          <dgm:constr type="w" for="ch" forName="text6" refType="w" fact="0.1886"/>
          <dgm:constr type="h" for="ch" forName="text6" refType="h" fact="0.3106"/>
          <dgm:constr type="l" for="ch" forName="imageaccent6" refType="w" fact="0.8138"/>
          <dgm:constr type="t" for="ch" forName="imageaccent6" refType="h" fact="0.8257"/>
          <dgm:constr type="w" for="ch" forName="imageaccent6" refType="w" fact="0.022"/>
          <dgm:constr type="h" for="ch" forName="imageaccent6" refType="h" fact="0.0364"/>
          <dgm:constr type="l" for="ch" forName="textaccent6" refType="w" fact="0.8488"/>
          <dgm:constr type="t" for="ch" forName="textaccent6" refType="h" fact="0.7914"/>
          <dgm:constr type="w" for="ch" forName="textaccent6" refType="w" fact="0.022"/>
          <dgm:constr type="h" for="ch" forName="textaccent6" refType="h" fact="0.0364"/>
        </dgm:constrLst>
      </dgm:if>
      <dgm:if name="Name8" axis="ch" ptType="node" func="cnt" op="equ" val="7">
        <dgm:alg type="composite">
          <dgm:param type="ar" val="1.6382"/>
        </dgm:alg>
        <dgm:constrLst>
          <dgm:constr type="primFontSz" for="des" ptType="node" op="equ" val="65"/>
          <dgm:constr type="l" for="ch" forName="image4" refType="w" fact="0.6491"/>
          <dgm:constr type="t" for="ch" forName="image4" refType="h" fact="0.2961"/>
          <dgm:constr type="w" for="ch" forName="image4" refType="w" fact="0.1886"/>
          <dgm:constr type="h" for="ch" forName="image4" refType="h" fact="0.2653"/>
          <dgm:constr type="l" for="ch" forName="text5" refType="w" fact="0.6491"/>
          <dgm:constr type="t" for="ch" forName="text5" refType="h" fact="0.0028"/>
          <dgm:constr type="w" for="ch" forName="text5" refType="w" fact="0.1886"/>
          <dgm:constr type="h" for="ch" forName="text5" refType="h" fact="0.2653"/>
          <dgm:constr type="l" for="ch" forName="image5" refType="w" fact="0.8114"/>
          <dgm:constr type="t" for="ch" forName="image5" refType="h" fact="0.1508"/>
          <dgm:constr type="w" for="ch" forName="image5" refType="w" fact="0.1886"/>
          <dgm:constr type="h" for="ch" forName="image5" refType="h" fact="0.2653"/>
          <dgm:constr type="l" for="ch" forName="image2" refType="w" fact="0.4868"/>
          <dgm:constr type="t" for="ch" forName="image2" refType="h" fact="0.4402"/>
          <dgm:constr type="w" for="ch" forName="image2" refType="w" fact="0.1886"/>
          <dgm:constr type="h" for="ch" forName="image2" refType="h" fact="0.2653"/>
          <dgm:constr type="l" for="ch" forName="text4" refType="w" fact="0.4868"/>
          <dgm:constr type="t" for="ch" forName="text4" refType="h" fact="0.1469"/>
          <dgm:constr type="w" for="ch" forName="text4" refType="w" fact="0.1886"/>
          <dgm:constr type="h" for="ch" forName="text4" refType="h" fact="0.2653"/>
          <dgm:constr type="l" for="ch" forName="text2" refType="w" fact="0.3246"/>
          <dgm:constr type="t" for="ch" forName="text2" refType="h" fact="0.2933"/>
          <dgm:constr type="w" for="ch" forName="text2" refType="w" fact="0.1886"/>
          <dgm:constr type="h" for="ch" forName="text2" refType="h" fact="0.2653"/>
          <dgm:constr type="l" for="ch" forName="image3" refType="w" fact="0.3246"/>
          <dgm:constr type="t" for="ch" forName="image3" refType="h" fact="0"/>
          <dgm:constr type="w" for="ch" forName="image3" refType="w" fact="0.1886"/>
          <dgm:constr type="h" for="ch" forName="image3" refType="h" fact="0.2653"/>
          <dgm:constr type="l" for="ch" forName="text1" refType="w" fact="0.1623"/>
          <dgm:constr type="t" for="ch" forName="text1" refType="h" fact="0.4408"/>
          <dgm:constr type="w" for="ch" forName="text1" refType="w" fact="0.1886"/>
          <dgm:constr type="h" for="ch" forName="text1" refType="h" fact="0.2653"/>
          <dgm:constr type="l" for="ch" forName="text3" refType="w" fact="0.1623"/>
          <dgm:constr type="t" for="ch" forName="text3" refType="h" fact="0.1475"/>
          <dgm:constr type="w" for="ch" forName="text3" refType="w" fact="0.1886"/>
          <dgm:constr type="h" for="ch" forName="text3" refType="h" fact="0.2653"/>
          <dgm:constr type="l" for="ch" forName="textaccent1" refType="w" fact="0.1668"/>
          <dgm:constr type="t" for="ch" forName="textaccent1" refType="h" fact="0.5594"/>
          <dgm:constr type="w" for="ch" forName="textaccent1" refType="w" fact="0.022"/>
          <dgm:constr type="h" for="ch" forName="textaccent1" refType="h" fact="0.0311"/>
          <dgm:constr type="l" for="ch" forName="image1" refType="w" fact="0"/>
          <dgm:constr type="t" for="ch" forName="image1" refType="h" fact="0.2941"/>
          <dgm:constr type="w" for="ch" forName="image1" refType="w" fact="0.1886"/>
          <dgm:constr type="h" for="ch" forName="image1" refType="h" fact="0.2653"/>
          <dgm:constr type="l" for="ch" forName="imageaccent1" refType="w" fact="0.1292"/>
          <dgm:constr type="t" for="ch" forName="imageaccent1" refType="h" fact="0.5242"/>
          <dgm:constr type="w" for="ch" forName="imageaccent1" refType="w" fact="0.022"/>
          <dgm:constr type="h" for="ch" forName="imageaccent1" refType="h" fact="0.0311"/>
          <dgm:constr type="l" for="ch" forName="textaccent2" refType="w" fact="0.4544"/>
          <dgm:constr type="t" for="ch" forName="textaccent2" refType="h" fact="0.5228"/>
          <dgm:constr type="w" for="ch" forName="textaccent2" refType="w" fact="0.022"/>
          <dgm:constr type="h" for="ch" forName="textaccent2" refType="h" fact="0.0311"/>
          <dgm:constr type="l" for="ch" forName="imageaccent2" refType="w" fact="0.4914"/>
          <dgm:constr type="t" for="ch" forName="imageaccent2" refType="h" fact="0.5583"/>
          <dgm:constr type="w" for="ch" forName="imageaccent2" refType="w" fact="0.022"/>
          <dgm:constr type="h" for="ch" forName="imageaccent2" refType="h" fact="0.0311"/>
          <dgm:constr type="l" for="ch" forName="textaccent3" refType="w" fact="0.2907"/>
          <dgm:constr type="t" for="ch" forName="textaccent3" refType="h" fact="0.1511"/>
          <dgm:constr type="w" for="ch" forName="textaccent3" refType="w" fact="0.022"/>
          <dgm:constr type="h" for="ch" forName="textaccent3" refType="h" fact="0.0311"/>
          <dgm:constr type="l" for="ch" forName="imageaccent3" refType="w" fact="0.3299"/>
          <dgm:constr type="t" for="ch" forName="imageaccent3" refType="h" fact="0.1175"/>
          <dgm:constr type="w" for="ch" forName="imageaccent3" refType="w" fact="0.022"/>
          <dgm:constr type="h" for="ch" forName="imageaccent3" refType="h" fact="0.0311"/>
          <dgm:constr type="l" for="ch" forName="textaccent4" refType="w" fact="0.65"/>
          <dgm:constr type="t" for="ch" forName="textaccent4" refType="h" fact="0.2645"/>
          <dgm:constr type="w" for="ch" forName="textaccent4" refType="w" fact="0.022"/>
          <dgm:constr type="h" for="ch" forName="textaccent4" refType="h" fact="0.0311"/>
          <dgm:constr type="l" for="ch" forName="imageaccent4" refType="w" fact="0.6859"/>
          <dgm:constr type="t" for="ch" forName="imageaccent4" refType="h" fact="0.3008"/>
          <dgm:constr type="w" for="ch" forName="imageaccent4" refType="w" fact="0.022"/>
          <dgm:constr type="h" for="ch" forName="imageaccent4" refType="h" fact="0.0311"/>
          <dgm:constr type="l" for="ch" forName="textaccent5" refType="w" fact="0.8123"/>
          <dgm:constr type="t" for="ch" forName="textaccent5" refType="h" fact="0.1217"/>
          <dgm:constr type="w" for="ch" forName="textaccent5" refType="w" fact="0.022"/>
          <dgm:constr type="h" for="ch" forName="textaccent5" refType="h" fact="0.0311"/>
          <dgm:constr type="l" for="ch" forName="imageaccent5" refType="w" fact="0.849"/>
          <dgm:constr type="t" for="ch" forName="imageaccent5" refType="h" fact="0.1567"/>
          <dgm:constr type="w" for="ch" forName="imageaccent5" refType="w" fact="0.022"/>
          <dgm:constr type="h" for="ch" forName="imageaccent5" refType="h" fact="0.0311"/>
          <dgm:constr type="l" for="ch" forName="image6" refType="w" fact="0.6491"/>
          <dgm:constr type="t" for="ch" forName="image6" refType="h" fact="0.5889"/>
          <dgm:constr type="w" for="ch" forName="image6" refType="w" fact="0.1886"/>
          <dgm:constr type="h" for="ch" forName="image6" refType="h" fact="0.2653"/>
          <dgm:constr type="l" for="ch" forName="text6" refType="w" fact="0.8114"/>
          <dgm:constr type="t" for="ch" forName="text6" refType="h" fact="0.4436"/>
          <dgm:constr type="w" for="ch" forName="text6" refType="w" fact="0.1886"/>
          <dgm:constr type="h" for="ch" forName="text6" refType="h" fact="0.2653"/>
          <dgm:constr type="l" for="ch" forName="imageaccent6" refType="w" fact="0.8138"/>
          <dgm:constr type="t" for="ch" forName="imageaccent6" refType="h" fact="0.7053"/>
          <dgm:constr type="w" for="ch" forName="imageaccent6" refType="w" fact="0.022"/>
          <dgm:constr type="h" for="ch" forName="imageaccent6" refType="h" fact="0.0311"/>
          <dgm:constr type="l" for="ch" forName="textaccent6" refType="w" fact="0.8488"/>
          <dgm:constr type="t" for="ch" forName="textaccent6" refType="h" fact="0.676"/>
          <dgm:constr type="w" for="ch" forName="textaccent6" refType="w" fact="0.022"/>
          <dgm:constr type="h" for="ch" forName="textaccent6" refType="h" fact="0.0311"/>
          <dgm:constr type="l" for="ch" forName="text7" refType="w" fact="0.3244"/>
          <dgm:constr type="t" for="ch" forName="text7" refType="h" fact="0.5872"/>
          <dgm:constr type="w" for="ch" forName="text7" refType="w" fact="0.1886"/>
          <dgm:constr type="h" for="ch" forName="text7" refType="h" fact="0.2653"/>
          <dgm:constr type="l" for="ch" forName="image7" refType="w" fact="0.1622"/>
          <dgm:constr type="t" for="ch" forName="image7" refType="h" fact="0.7347"/>
          <dgm:constr type="w" for="ch" forName="image7" refType="w" fact="0.1886"/>
          <dgm:constr type="h" for="ch" forName="image7" refType="h" fact="0.2653"/>
          <dgm:constr type="l" for="ch" forName="imageaccent7" refType="w" fact="0.2905"/>
          <dgm:constr type="t" for="ch" forName="imageaccent7" refType="h" fact="0.7384"/>
          <dgm:constr type="w" for="ch" forName="imageaccent7" refType="w" fact="0.022"/>
          <dgm:constr type="h" for="ch" forName="imageaccent7" refType="h" fact="0.0311"/>
          <dgm:constr type="l" for="ch" forName="textaccent7" refType="w" fact="0.3298"/>
          <dgm:constr type="t" for="ch" forName="textaccent7" refType="h" fact="0.7048"/>
          <dgm:constr type="w" for="ch" forName="textaccent7" refType="w" fact="0.022"/>
          <dgm:constr type="h" for="ch" forName="textaccent7" refType="h" fact="0.0311"/>
        </dgm:constrLst>
      </dgm:if>
      <dgm:if name="Name9" axis="ch" ptType="node" func="cnt" op="equ" val="8">
        <dgm:alg type="composite">
          <dgm:param type="ar" val="1.8974"/>
        </dgm:alg>
        <dgm:constrLst>
          <dgm:constr type="primFontSz" for="des" ptType="node" op="equ" val="65"/>
          <dgm:constr type="l" for="ch" forName="image4" refType="w" fact="0.5589"/>
          <dgm:constr type="t" for="ch" forName="image4" refType="h" fact="0.2952"/>
          <dgm:constr type="w" for="ch" forName="image4" refType="w" fact="0.1624"/>
          <dgm:constr type="h" for="ch" forName="image4" refType="h" fact="0.2645"/>
          <dgm:constr type="l" for="ch" forName="text5" refType="w" fact="0.5589"/>
          <dgm:constr type="t" for="ch" forName="text5" refType="h" fact="0.0028"/>
          <dgm:constr type="w" for="ch" forName="text5" refType="w" fact="0.1624"/>
          <dgm:constr type="h" for="ch" forName="text5" refType="h" fact="0.2645"/>
          <dgm:constr type="l" for="ch" forName="image5" refType="w" fact="0.6986"/>
          <dgm:constr type="t" for="ch" forName="image5" refType="h" fact="0.1504"/>
          <dgm:constr type="w" for="ch" forName="image5" refType="w" fact="0.1624"/>
          <dgm:constr type="h" for="ch" forName="image5" refType="h" fact="0.2645"/>
          <dgm:constr type="l" for="ch" forName="image2" refType="w" fact="0.4192"/>
          <dgm:constr type="t" for="ch" forName="image2" refType="h" fact="0.439"/>
          <dgm:constr type="w" for="ch" forName="image2" refType="w" fact="0.1624"/>
          <dgm:constr type="h" for="ch" forName="image2" refType="h" fact="0.2645"/>
          <dgm:constr type="l" for="ch" forName="text4" refType="w" fact="0.4192"/>
          <dgm:constr type="t" for="ch" forName="text4" refType="h" fact="0.1465"/>
          <dgm:constr type="w" for="ch" forName="text4" refType="w" fact="0.1624"/>
          <dgm:constr type="h" for="ch" forName="text4" refType="h" fact="0.2645"/>
          <dgm:constr type="l" for="ch" forName="text2" refType="w" fact="0.2794"/>
          <dgm:constr type="t" for="ch" forName="text2" refType="h" fact="0.2925"/>
          <dgm:constr type="w" for="ch" forName="text2" refType="w" fact="0.1624"/>
          <dgm:constr type="h" for="ch" forName="text2" refType="h" fact="0.2645"/>
          <dgm:constr type="l" for="ch" forName="image3" refType="w" fact="0.2794"/>
          <dgm:constr type="t" for="ch" forName="image3" refType="h" fact="0"/>
          <dgm:constr type="w" for="ch" forName="image3" refType="w" fact="0.1624"/>
          <dgm:constr type="h" for="ch" forName="image3" refType="h" fact="0.2645"/>
          <dgm:constr type="l" for="ch" forName="text1" refType="w" fact="0.1397"/>
          <dgm:constr type="t" for="ch" forName="text1" refType="h" fact="0.4395"/>
          <dgm:constr type="w" for="ch" forName="text1" refType="w" fact="0.1624"/>
          <dgm:constr type="h" for="ch" forName="text1" refType="h" fact="0.2645"/>
          <dgm:constr type="l" for="ch" forName="text3" refType="w" fact="0.1397"/>
          <dgm:constr type="t" for="ch" forName="text3" refType="h" fact="0.1471"/>
          <dgm:constr type="w" for="ch" forName="text3" refType="w" fact="0.1624"/>
          <dgm:constr type="h" for="ch" forName="text3" refType="h" fact="0.2645"/>
          <dgm:constr type="l" for="ch" forName="textaccent1" refType="w" fact="0.1436"/>
          <dgm:constr type="t" for="ch" forName="textaccent1" refType="h" fact="0.5578"/>
          <dgm:constr type="w" for="ch" forName="textaccent1" refType="w" fact="0.0189"/>
          <dgm:constr type="h" for="ch" forName="textaccent1" refType="h" fact="0.031"/>
          <dgm:constr type="l" for="ch" forName="image1" refType="w" fact="0"/>
          <dgm:constr type="t" for="ch" forName="image1" refType="h" fact="0.2933"/>
          <dgm:constr type="w" for="ch" forName="image1" refType="w" fact="0.1624"/>
          <dgm:constr type="h" for="ch" forName="image1" refType="h" fact="0.2645"/>
          <dgm:constr type="l" for="ch" forName="imageaccent1" refType="w" fact="0.1112"/>
          <dgm:constr type="t" for="ch" forName="imageaccent1" refType="h" fact="0.5227"/>
          <dgm:constr type="w" for="ch" forName="imageaccent1" refType="w" fact="0.0189"/>
          <dgm:constr type="h" for="ch" forName="imageaccent1" refType="h" fact="0.031"/>
          <dgm:constr type="l" for="ch" forName="textaccent2" refType="w" fact="0.3912"/>
          <dgm:constr type="t" for="ch" forName="textaccent2" refType="h" fact="0.5213"/>
          <dgm:constr type="w" for="ch" forName="textaccent2" refType="w" fact="0.0189"/>
          <dgm:constr type="h" for="ch" forName="textaccent2" refType="h" fact="0.031"/>
          <dgm:constr type="l" for="ch" forName="imageaccent2" refType="w" fact="0.4231"/>
          <dgm:constr type="t" for="ch" forName="imageaccent2" refType="h" fact="0.5567"/>
          <dgm:constr type="w" for="ch" forName="imageaccent2" refType="w" fact="0.0189"/>
          <dgm:constr type="h" for="ch" forName="imageaccent2" refType="h" fact="0.031"/>
          <dgm:constr type="l" for="ch" forName="textaccent3" refType="w" fact="0.2502"/>
          <dgm:constr type="t" for="ch" forName="textaccent3" refType="h" fact="0.1507"/>
          <dgm:constr type="w" for="ch" forName="textaccent3" refType="w" fact="0.0189"/>
          <dgm:constr type="h" for="ch" forName="textaccent3" refType="h" fact="0.031"/>
          <dgm:constr type="l" for="ch" forName="imageaccent3" refType="w" fact="0.2841"/>
          <dgm:constr type="t" for="ch" forName="imageaccent3" refType="h" fact="0.1172"/>
          <dgm:constr type="w" for="ch" forName="imageaccent3" refType="w" fact="0.0189"/>
          <dgm:constr type="h" for="ch" forName="imageaccent3" refType="h" fact="0.031"/>
          <dgm:constr type="l" for="ch" forName="textaccent4" refType="w" fact="0.5596"/>
          <dgm:constr type="t" for="ch" forName="textaccent4" refType="h" fact="0.2637"/>
          <dgm:constr type="w" for="ch" forName="textaccent4" refType="w" fact="0.0189"/>
          <dgm:constr type="h" for="ch" forName="textaccent4" refType="h" fact="0.031"/>
          <dgm:constr type="l" for="ch" forName="imageaccent4" refType="w" fact="0.5905"/>
          <dgm:constr type="t" for="ch" forName="imageaccent4" refType="h" fact="0.3"/>
          <dgm:constr type="w" for="ch" forName="imageaccent4" refType="w" fact="0.0189"/>
          <dgm:constr type="h" for="ch" forName="imageaccent4" refType="h" fact="0.031"/>
          <dgm:constr type="l" for="ch" forName="textaccent5" refType="w" fact="0.6993"/>
          <dgm:constr type="t" for="ch" forName="textaccent5" refType="h" fact="0.1214"/>
          <dgm:constr type="w" for="ch" forName="textaccent5" refType="w" fact="0.0189"/>
          <dgm:constr type="h" for="ch" forName="textaccent5" refType="h" fact="0.031"/>
          <dgm:constr type="l" for="ch" forName="imageaccent5" refType="w" fact="0.731"/>
          <dgm:constr type="t" for="ch" forName="imageaccent5" refType="h" fact="0.1563"/>
          <dgm:constr type="w" for="ch" forName="imageaccent5" refType="w" fact="0.0189"/>
          <dgm:constr type="h" for="ch" forName="imageaccent5" refType="h" fact="0.031"/>
          <dgm:constr type="l" for="ch" forName="image6" refType="w" fact="0.5589"/>
          <dgm:constr type="t" for="ch" forName="image6" refType="h" fact="0.5872"/>
          <dgm:constr type="w" for="ch" forName="image6" refType="w" fact="0.1624"/>
          <dgm:constr type="h" for="ch" forName="image6" refType="h" fact="0.2645"/>
          <dgm:constr type="l" for="ch" forName="text6" refType="w" fact="0.6986"/>
          <dgm:constr type="t" for="ch" forName="text6" refType="h" fact="0.4424"/>
          <dgm:constr type="w" for="ch" forName="text6" refType="w" fact="0.1624"/>
          <dgm:constr type="h" for="ch" forName="text6" refType="h" fact="0.2645"/>
          <dgm:constr type="l" for="ch" forName="imageaccent6" refType="w" fact="0.7007"/>
          <dgm:constr type="t" for="ch" forName="imageaccent6" refType="h" fact="0.7033"/>
          <dgm:constr type="w" for="ch" forName="imageaccent6" refType="w" fact="0.0189"/>
          <dgm:constr type="h" for="ch" forName="imageaccent6" refType="h" fact="0.031"/>
          <dgm:constr type="l" for="ch" forName="textaccent6" refType="w" fact="0.7308"/>
          <dgm:constr type="t" for="ch" forName="textaccent6" refType="h" fact="0.6741"/>
          <dgm:constr type="w" for="ch" forName="textaccent6" refType="w" fact="0.0189"/>
          <dgm:constr type="h" for="ch" forName="textaccent6" refType="h" fact="0.031"/>
          <dgm:constr type="l" for="ch" forName="text7" refType="w" fact="0.2793"/>
          <dgm:constr type="t" for="ch" forName="text7" refType="h" fact="0.5856"/>
          <dgm:constr type="w" for="ch" forName="text7" refType="w" fact="0.1624"/>
          <dgm:constr type="h" for="ch" forName="text7" refType="h" fact="0.2645"/>
          <dgm:constr type="l" for="ch" forName="image7" refType="w" fact="0.1396"/>
          <dgm:constr type="t" for="ch" forName="image7" refType="h" fact="0.7326"/>
          <dgm:constr type="w" for="ch" forName="image7" refType="w" fact="0.1624"/>
          <dgm:constr type="h" for="ch" forName="image7" refType="h" fact="0.2645"/>
          <dgm:constr type="l" for="ch" forName="imageaccent7" refType="w" fact="0.2501"/>
          <dgm:constr type="t" for="ch" forName="imageaccent7" refType="h" fact="0.7363"/>
          <dgm:constr type="w" for="ch" forName="imageaccent7" refType="w" fact="0.0189"/>
          <dgm:constr type="h" for="ch" forName="imageaccent7" refType="h" fact="0.031"/>
          <dgm:constr type="l" for="ch" forName="textaccent7" refType="w" fact="0.284"/>
          <dgm:constr type="t" for="ch" forName="textaccent7" refType="h" fact="0.7028"/>
          <dgm:constr type="w" for="ch" forName="textaccent7" refType="w" fact="0.0189"/>
          <dgm:constr type="h" for="ch" forName="textaccent7" refType="h" fact="0.031"/>
          <dgm:constr type="l" for="ch" forName="image8" refType="w" fact="0.6979"/>
          <dgm:constr type="t" for="ch" forName="image8" refType="h" fact="0.7355"/>
          <dgm:constr type="w" for="ch" forName="image8" refType="w" fact="0.1624"/>
          <dgm:constr type="h" for="ch" forName="image8" refType="h" fact="0.2645"/>
          <dgm:constr type="l" for="ch" forName="text8" refType="w" fact="0.8376"/>
          <dgm:constr type="t" for="ch" forName="text8" refType="h" fact="0.5906"/>
          <dgm:constr type="w" for="ch" forName="text8" refType="w" fact="0.1624"/>
          <dgm:constr type="h" for="ch" forName="text8" refType="h" fact="0.2645"/>
          <dgm:constr type="l" for="ch" forName="imageaccent8" refType="w" fact="0.8397"/>
          <dgm:constr type="t" for="ch" forName="imageaccent8" refType="h" fact="0.8516"/>
          <dgm:constr type="w" for="ch" forName="imageaccent8" refType="w" fact="0.0189"/>
          <dgm:constr type="h" for="ch" forName="imageaccent8" refType="h" fact="0.031"/>
          <dgm:constr type="l" for="ch" forName="textaccent8" refType="w" fact="0.8698"/>
          <dgm:constr type="t" for="ch" forName="textaccent8" refType="h" fact="0.8223"/>
          <dgm:constr type="w" for="ch" forName="textaccent8" refType="w" fact="0.0189"/>
          <dgm:constr type="h" for="ch" forName="textaccent8" refType="h" fact="0.031"/>
        </dgm:constrLst>
      </dgm:if>
      <dgm:if name="Name10" axis="ch" ptType="node" func="cnt" op="equ" val="9">
        <dgm:alg type="composite">
          <dgm:param type="ar" val="1.8986"/>
        </dgm:alg>
        <dgm:constrLst>
          <dgm:constr type="primFontSz" for="des" ptType="node" op="equ" val="65"/>
          <dgm:constr type="l" for="ch" forName="image4" refType="w" fact="0.5585"/>
          <dgm:constr type="t" for="ch" forName="image4" refType="h" fact="0.2952"/>
          <dgm:constr type="w" for="ch" forName="image4" refType="w" fact="0.1623"/>
          <dgm:constr type="h" for="ch" forName="image4" refType="h" fact="0.2645"/>
          <dgm:constr type="l" for="ch" forName="text5" refType="w" fact="0.5585"/>
          <dgm:constr type="t" for="ch" forName="text5" refType="h" fact="0.0028"/>
          <dgm:constr type="w" for="ch" forName="text5" refType="w" fact="0.1623"/>
          <dgm:constr type="h" for="ch" forName="text5" refType="h" fact="0.2645"/>
          <dgm:constr type="l" for="ch" forName="image5" refType="w" fact="0.6982"/>
          <dgm:constr type="t" for="ch" forName="image5" refType="h" fact="0.1504"/>
          <dgm:constr type="w" for="ch" forName="image5" refType="w" fact="0.1623"/>
          <dgm:constr type="h" for="ch" forName="image5" refType="h" fact="0.2645"/>
          <dgm:constr type="l" for="ch" forName="image2" refType="w" fact="0.4189"/>
          <dgm:constr type="t" for="ch" forName="image2" refType="h" fact="0.439"/>
          <dgm:constr type="w" for="ch" forName="image2" refType="w" fact="0.1623"/>
          <dgm:constr type="h" for="ch" forName="image2" refType="h" fact="0.2645"/>
          <dgm:constr type="l" for="ch" forName="text4" refType="w" fact="0.4189"/>
          <dgm:constr type="t" for="ch" forName="text4" refType="h" fact="0.1465"/>
          <dgm:constr type="w" for="ch" forName="text4" refType="w" fact="0.1623"/>
          <dgm:constr type="h" for="ch" forName="text4" refType="h" fact="0.2645"/>
          <dgm:constr type="l" for="ch" forName="text2" refType="w" fact="0.2793"/>
          <dgm:constr type="t" for="ch" forName="text2" refType="h" fact="0.2925"/>
          <dgm:constr type="w" for="ch" forName="text2" refType="w" fact="0.1623"/>
          <dgm:constr type="h" for="ch" forName="text2" refType="h" fact="0.2645"/>
          <dgm:constr type="l" for="ch" forName="image3" refType="w" fact="0.2793"/>
          <dgm:constr type="t" for="ch" forName="image3" refType="h" fact="0"/>
          <dgm:constr type="w" for="ch" forName="image3" refType="w" fact="0.1623"/>
          <dgm:constr type="h" for="ch" forName="image3" refType="h" fact="0.2645"/>
          <dgm:constr type="l" for="ch" forName="text1" refType="w" fact="0.1396"/>
          <dgm:constr type="t" for="ch" forName="text1" refType="h" fact="0.4395"/>
          <dgm:constr type="w" for="ch" forName="text1" refType="w" fact="0.1623"/>
          <dgm:constr type="h" for="ch" forName="text1" refType="h" fact="0.2645"/>
          <dgm:constr type="l" for="ch" forName="text3" refType="w" fact="0.1396"/>
          <dgm:constr type="t" for="ch" forName="text3" refType="h" fact="0.1471"/>
          <dgm:constr type="w" for="ch" forName="text3" refType="w" fact="0.1623"/>
          <dgm:constr type="h" for="ch" forName="text3" refType="h" fact="0.2645"/>
          <dgm:constr type="l" for="ch" forName="textaccent1" refType="w" fact="0.1435"/>
          <dgm:constr type="t" for="ch" forName="textaccent1" refType="h" fact="0.5578"/>
          <dgm:constr type="w" for="ch" forName="textaccent1" refType="w" fact="0.0189"/>
          <dgm:constr type="h" for="ch" forName="textaccent1" refType="h" fact="0.031"/>
          <dgm:constr type="l" for="ch" forName="image1" refType="w" fact="0"/>
          <dgm:constr type="t" for="ch" forName="image1" refType="h" fact="0.2933"/>
          <dgm:constr type="w" for="ch" forName="image1" refType="w" fact="0.1623"/>
          <dgm:constr type="h" for="ch" forName="image1" refType="h" fact="0.2645"/>
          <dgm:constr type="l" for="ch" forName="imageaccent1" refType="w" fact="0.1111"/>
          <dgm:constr type="t" for="ch" forName="imageaccent1" refType="h" fact="0.5227"/>
          <dgm:constr type="w" for="ch" forName="imageaccent1" refType="w" fact="0.0189"/>
          <dgm:constr type="h" for="ch" forName="imageaccent1" refType="h" fact="0.031"/>
          <dgm:constr type="l" for="ch" forName="textaccent2" refType="w" fact="0.391"/>
          <dgm:constr type="t" for="ch" forName="textaccent2" refType="h" fact="0.5213"/>
          <dgm:constr type="w" for="ch" forName="textaccent2" refType="w" fact="0.0189"/>
          <dgm:constr type="h" for="ch" forName="textaccent2" refType="h" fact="0.031"/>
          <dgm:constr type="l" for="ch" forName="imageaccent2" refType="w" fact="0.4228"/>
          <dgm:constr type="t" for="ch" forName="imageaccent2" refType="h" fact="0.5567"/>
          <dgm:constr type="w" for="ch" forName="imageaccent2" refType="w" fact="0.0189"/>
          <dgm:constr type="h" for="ch" forName="imageaccent2" refType="h" fact="0.031"/>
          <dgm:constr type="l" for="ch" forName="textaccent3" refType="w" fact="0.2501"/>
          <dgm:constr type="t" for="ch" forName="textaccent3" refType="h" fact="0.1507"/>
          <dgm:constr type="w" for="ch" forName="textaccent3" refType="w" fact="0.0189"/>
          <dgm:constr type="h" for="ch" forName="textaccent3" refType="h" fact="0.031"/>
          <dgm:constr type="l" for="ch" forName="imageaccent3" refType="w" fact="0.2839"/>
          <dgm:constr type="t" for="ch" forName="imageaccent3" refType="h" fact="0.1172"/>
          <dgm:constr type="w" for="ch" forName="imageaccent3" refType="w" fact="0.0189"/>
          <dgm:constr type="h" for="ch" forName="imageaccent3" refType="h" fact="0.031"/>
          <dgm:constr type="l" for="ch" forName="textaccent4" refType="w" fact="0.5593"/>
          <dgm:constr type="t" for="ch" forName="textaccent4" refType="h" fact="0.2637"/>
          <dgm:constr type="w" for="ch" forName="textaccent4" refType="w" fact="0.0189"/>
          <dgm:constr type="h" for="ch" forName="textaccent4" refType="h" fact="0.031"/>
          <dgm:constr type="l" for="ch" forName="imageaccent4" refType="w" fact="0.5901"/>
          <dgm:constr type="t" for="ch" forName="imageaccent4" refType="h" fact="0.3"/>
          <dgm:constr type="w" for="ch" forName="imageaccent4" refType="w" fact="0.0189"/>
          <dgm:constr type="h" for="ch" forName="imageaccent4" refType="h" fact="0.031"/>
          <dgm:constr type="l" for="ch" forName="textaccent5" refType="w" fact="0.6989"/>
          <dgm:constr type="t" for="ch" forName="textaccent5" refType="h" fact="0.1214"/>
          <dgm:constr type="w" for="ch" forName="textaccent5" refType="w" fact="0.0189"/>
          <dgm:constr type="h" for="ch" forName="textaccent5" refType="h" fact="0.031"/>
          <dgm:constr type="l" for="ch" forName="imageaccent5" refType="w" fact="0.7305"/>
          <dgm:constr type="t" for="ch" forName="imageaccent5" refType="h" fact="0.1563"/>
          <dgm:constr type="w" for="ch" forName="imageaccent5" refType="w" fact="0.0189"/>
          <dgm:constr type="h" for="ch" forName="imageaccent5" refType="h" fact="0.031"/>
          <dgm:constr type="l" for="ch" forName="image6" refType="w" fact="0.5585"/>
          <dgm:constr type="t" for="ch" forName="image6" refType="h" fact="0.5872"/>
          <dgm:constr type="w" for="ch" forName="image6" refType="w" fact="0.1623"/>
          <dgm:constr type="h" for="ch" forName="image6" refType="h" fact="0.2645"/>
          <dgm:constr type="l" for="ch" forName="text6" refType="w" fact="0.6982"/>
          <dgm:constr type="t" for="ch" forName="text6" refType="h" fact="0.4424"/>
          <dgm:constr type="w" for="ch" forName="text6" refType="w" fact="0.1623"/>
          <dgm:constr type="h" for="ch" forName="text6" refType="h" fact="0.2645"/>
          <dgm:constr type="l" for="ch" forName="imageaccent6" refType="w" fact="0.7002"/>
          <dgm:constr type="t" for="ch" forName="imageaccent6" refType="h" fact="0.7033"/>
          <dgm:constr type="w" for="ch" forName="imageaccent6" refType="w" fact="0.0189"/>
          <dgm:constr type="h" for="ch" forName="imageaccent6" refType="h" fact="0.031"/>
          <dgm:constr type="l" for="ch" forName="textaccent6" refType="w" fact="0.7303"/>
          <dgm:constr type="t" for="ch" forName="textaccent6" refType="h" fact="0.6741"/>
          <dgm:constr type="w" for="ch" forName="textaccent6" refType="w" fact="0.0189"/>
          <dgm:constr type="h" for="ch" forName="textaccent6" refType="h" fact="0.031"/>
          <dgm:constr type="l" for="ch" forName="text7" refType="w" fact="0.2792"/>
          <dgm:constr type="t" for="ch" forName="text7" refType="h" fact="0.5856"/>
          <dgm:constr type="w" for="ch" forName="text7" refType="w" fact="0.1623"/>
          <dgm:constr type="h" for="ch" forName="text7" refType="h" fact="0.2645"/>
          <dgm:constr type="l" for="ch" forName="image7" refType="w" fact="0.1395"/>
          <dgm:constr type="t" for="ch" forName="image7" refType="h" fact="0.7326"/>
          <dgm:constr type="w" for="ch" forName="image7" refType="w" fact="0.1623"/>
          <dgm:constr type="h" for="ch" forName="image7" refType="h" fact="0.2645"/>
          <dgm:constr type="l" for="ch" forName="imageaccent7" refType="w" fact="0.25"/>
          <dgm:constr type="t" for="ch" forName="imageaccent7" refType="h" fact="0.7363"/>
          <dgm:constr type="w" for="ch" forName="imageaccent7" refType="w" fact="0.0189"/>
          <dgm:constr type="h" for="ch" forName="imageaccent7" refType="h" fact="0.031"/>
          <dgm:constr type="l" for="ch" forName="textaccent7" refType="w" fact="0.2838"/>
          <dgm:constr type="t" for="ch" forName="textaccent7" refType="h" fact="0.7028"/>
          <dgm:constr type="w" for="ch" forName="textaccent7" refType="w" fact="0.0189"/>
          <dgm:constr type="h" for="ch" forName="textaccent7" refType="h" fact="0.031"/>
          <dgm:constr type="l" for="ch" forName="image8" refType="w" fact="0.6975"/>
          <dgm:constr type="t" for="ch" forName="image8" refType="h" fact="0.7355"/>
          <dgm:constr type="w" for="ch" forName="image8" refType="w" fact="0.1623"/>
          <dgm:constr type="h" for="ch" forName="image8" refType="h" fact="0.2645"/>
          <dgm:constr type="l" for="ch" forName="text8" refType="w" fact="0.8371"/>
          <dgm:constr type="t" for="ch" forName="text8" refType="h" fact="0.5906"/>
          <dgm:constr type="w" for="ch" forName="text8" refType="w" fact="0.1623"/>
          <dgm:constr type="h" for="ch" forName="text8" refType="h" fact="0.2645"/>
          <dgm:constr type="l" for="ch" forName="imageaccent8" refType="w" fact="0.8392"/>
          <dgm:constr type="t" for="ch" forName="imageaccent8" refType="h" fact="0.8516"/>
          <dgm:constr type="w" for="ch" forName="imageaccent8" refType="w" fact="0.0189"/>
          <dgm:constr type="h" for="ch" forName="imageaccent8" refType="h" fact="0.031"/>
          <dgm:constr type="l" for="ch" forName="textaccent8" refType="w" fact="0.8693"/>
          <dgm:constr type="t" for="ch" forName="textaccent8" refType="h" fact="0.8223"/>
          <dgm:constr type="w" for="ch" forName="textaccent8" refType="w" fact="0.0189"/>
          <dgm:constr type="h" for="ch" forName="textaccent8" refType="h" fact="0.031"/>
          <dgm:constr type="l" for="ch" forName="text9" refType="w" fact="0.8377"/>
          <dgm:constr type="t" for="ch" forName="text9" refType="h" fact="0.0057"/>
          <dgm:constr type="w" for="ch" forName="text9" refType="w" fact="0.1623"/>
          <dgm:constr type="h" for="ch" forName="text9" refType="h" fact="0.2645"/>
          <dgm:constr type="l" for="ch" forName="textaccent9" refType="w" fact="0.95"/>
          <dgm:constr type="t" for="ch" forName="textaccent9" refType="h" fact="0.2383"/>
          <dgm:constr type="w" for="ch" forName="textaccent9" refType="w" fact="0.0189"/>
          <dgm:constr type="h" for="ch" forName="textaccent9" refType="h" fact="0.031"/>
          <dgm:constr type="l" for="ch" forName="image9" refType="w" fact="0.8377"/>
          <dgm:constr type="t" for="ch" forName="image9" refType="h" fact="0.2977"/>
          <dgm:constr type="w" for="ch" forName="image9" refType="w" fact="0.1623"/>
          <dgm:constr type="h" for="ch" forName="image9" refType="h" fact="0.2645"/>
          <dgm:constr type="l" for="ch" forName="imageaccent9" refType="w" fact="0.95"/>
          <dgm:constr type="t" for="ch" forName="imageaccent9" refType="h" fact="0.2993"/>
          <dgm:constr type="w" for="ch" forName="imageaccent9" refType="w" fact="0.0189"/>
          <dgm:constr type="h" for="ch" forName="imageaccent9" refType="h" fact="0.031"/>
        </dgm:constrLst>
      </dgm:if>
      <dgm:if name="Name11" axis="ch" ptType="node" func="cnt" op="equ" val="10">
        <dgm:alg type="composite">
          <dgm:param type="ar" val="1.6608"/>
        </dgm:alg>
        <dgm:constrLst>
          <dgm:constr type="primFontSz" for="des" ptType="node" op="equ" val="65"/>
          <dgm:constr type="l" for="ch" forName="image4" refType="w" fact="0.5585"/>
          <dgm:constr type="t" for="ch" forName="image4" refType="h" fact="0.2583"/>
          <dgm:constr type="w" for="ch" forName="image4" refType="w" fact="0.1623"/>
          <dgm:constr type="h" for="ch" forName="image4" refType="h" fact="0.2314"/>
          <dgm:constr type="l" for="ch" forName="text5" refType="w" fact="0.5585"/>
          <dgm:constr type="t" for="ch" forName="text5" refType="h" fact="0.0024"/>
          <dgm:constr type="w" for="ch" forName="text5" refType="w" fact="0.1623"/>
          <dgm:constr type="h" for="ch" forName="text5" refType="h" fact="0.2314"/>
          <dgm:constr type="l" for="ch" forName="image5" refType="w" fact="0.6982"/>
          <dgm:constr type="t" for="ch" forName="image5" refType="h" fact="0.1316"/>
          <dgm:constr type="w" for="ch" forName="image5" refType="w" fact="0.1623"/>
          <dgm:constr type="h" for="ch" forName="image5" refType="h" fact="0.2314"/>
          <dgm:constr type="l" for="ch" forName="image2" refType="w" fact="0.4189"/>
          <dgm:constr type="t" for="ch" forName="image2" refType="h" fact="0.384"/>
          <dgm:constr type="w" for="ch" forName="image2" refType="w" fact="0.1623"/>
          <dgm:constr type="h" for="ch" forName="image2" refType="h" fact="0.2314"/>
          <dgm:constr type="l" for="ch" forName="text4" refType="w" fact="0.4189"/>
          <dgm:constr type="t" for="ch" forName="text4" refType="h" fact="0.1282"/>
          <dgm:constr type="w" for="ch" forName="text4" refType="w" fact="0.1623"/>
          <dgm:constr type="h" for="ch" forName="text4" refType="h" fact="0.2314"/>
          <dgm:constr type="l" for="ch" forName="text2" refType="w" fact="0.2793"/>
          <dgm:constr type="t" for="ch" forName="text2" refType="h" fact="0.2558"/>
          <dgm:constr type="w" for="ch" forName="text2" refType="w" fact="0.1623"/>
          <dgm:constr type="h" for="ch" forName="text2" refType="h" fact="0.2314"/>
          <dgm:constr type="l" for="ch" forName="image3" refType="w" fact="0.2793"/>
          <dgm:constr type="t" for="ch" forName="image3" refType="h" fact="0"/>
          <dgm:constr type="w" for="ch" forName="image3" refType="w" fact="0.1623"/>
          <dgm:constr type="h" for="ch" forName="image3" refType="h" fact="0.2314"/>
          <dgm:constr type="l" for="ch" forName="text1" refType="w" fact="0.1396"/>
          <dgm:constr type="t" for="ch" forName="text1" refType="h" fact="0.3845"/>
          <dgm:constr type="w" for="ch" forName="text1" refType="w" fact="0.1623"/>
          <dgm:constr type="h" for="ch" forName="text1" refType="h" fact="0.2314"/>
          <dgm:constr type="l" for="ch" forName="text3" refType="w" fact="0.1396"/>
          <dgm:constr type="t" for="ch" forName="text3" refType="h" fact="0.1286"/>
          <dgm:constr type="w" for="ch" forName="text3" refType="w" fact="0.1623"/>
          <dgm:constr type="h" for="ch" forName="text3" refType="h" fact="0.2314"/>
          <dgm:constr type="l" for="ch" forName="textaccent1" refType="w" fact="0.1435"/>
          <dgm:constr type="t" for="ch" forName="textaccent1" refType="h" fact="0.488"/>
          <dgm:constr type="w" for="ch" forName="textaccent1" refType="w" fact="0.0189"/>
          <dgm:constr type="h" for="ch" forName="textaccent1" refType="h" fact="0.0271"/>
          <dgm:constr type="l" for="ch" forName="image1" refType="w" fact="0"/>
          <dgm:constr type="t" for="ch" forName="image1" refType="h" fact="0.2566"/>
          <dgm:constr type="w" for="ch" forName="image1" refType="w" fact="0.1623"/>
          <dgm:constr type="h" for="ch" forName="image1" refType="h" fact="0.2314"/>
          <dgm:constr type="l" for="ch" forName="imageaccent1" refType="w" fact="0.1111"/>
          <dgm:constr type="t" for="ch" forName="imageaccent1" refType="h" fact="0.4572"/>
          <dgm:constr type="w" for="ch" forName="imageaccent1" refType="w" fact="0.0189"/>
          <dgm:constr type="h" for="ch" forName="imageaccent1" refType="h" fact="0.0271"/>
          <dgm:constr type="l" for="ch" forName="textaccent2" refType="w" fact="0.391"/>
          <dgm:constr type="t" for="ch" forName="textaccent2" refType="h" fact="0.456"/>
          <dgm:constr type="w" for="ch" forName="textaccent2" refType="w" fact="0.0189"/>
          <dgm:constr type="h" for="ch" forName="textaccent2" refType="h" fact="0.0271"/>
          <dgm:constr type="l" for="ch" forName="imageaccent2" refType="w" fact="0.4228"/>
          <dgm:constr type="t" for="ch" forName="imageaccent2" refType="h" fact="0.487"/>
          <dgm:constr type="w" for="ch" forName="imageaccent2" refType="w" fact="0.0189"/>
          <dgm:constr type="h" for="ch" forName="imageaccent2" refType="h" fact="0.0271"/>
          <dgm:constr type="l" for="ch" forName="textaccent3" refType="w" fact="0.2501"/>
          <dgm:constr type="t" for="ch" forName="textaccent3" refType="h" fact="0.1318"/>
          <dgm:constr type="w" for="ch" forName="textaccent3" refType="w" fact="0.0189"/>
          <dgm:constr type="h" for="ch" forName="textaccent3" refType="h" fact="0.0271"/>
          <dgm:constr type="l" for="ch" forName="imageaccent3" refType="w" fact="0.2839"/>
          <dgm:constr type="t" for="ch" forName="imageaccent3" refType="h" fact="0.1025"/>
          <dgm:constr type="w" for="ch" forName="imageaccent3" refType="w" fact="0.0189"/>
          <dgm:constr type="h" for="ch" forName="imageaccent3" refType="h" fact="0.0271"/>
          <dgm:constr type="l" for="ch" forName="textaccent4" refType="w" fact="0.5593"/>
          <dgm:constr type="t" for="ch" forName="textaccent4" refType="h" fact="0.2307"/>
          <dgm:constr type="w" for="ch" forName="textaccent4" refType="w" fact="0.0189"/>
          <dgm:constr type="h" for="ch" forName="textaccent4" refType="h" fact="0.0271"/>
          <dgm:constr type="l" for="ch" forName="imageaccent4" refType="w" fact="0.5901"/>
          <dgm:constr type="t" for="ch" forName="imageaccent4" refType="h" fact="0.2624"/>
          <dgm:constr type="w" for="ch" forName="imageaccent4" refType="w" fact="0.0189"/>
          <dgm:constr type="h" for="ch" forName="imageaccent4" refType="h" fact="0.0271"/>
          <dgm:constr type="l" for="ch" forName="textaccent5" refType="w" fact="0.6989"/>
          <dgm:constr type="t" for="ch" forName="textaccent5" refType="h" fact="0.1062"/>
          <dgm:constr type="w" for="ch" forName="textaccent5" refType="w" fact="0.0189"/>
          <dgm:constr type="h" for="ch" forName="textaccent5" refType="h" fact="0.0271"/>
          <dgm:constr type="l" for="ch" forName="imageaccent5" refType="w" fact="0.7305"/>
          <dgm:constr type="t" for="ch" forName="imageaccent5" refType="h" fact="0.1367"/>
          <dgm:constr type="w" for="ch" forName="imageaccent5" refType="w" fact="0.0189"/>
          <dgm:constr type="h" for="ch" forName="imageaccent5" refType="h" fact="0.0271"/>
          <dgm:constr type="l" for="ch" forName="image6" refType="w" fact="0.5585"/>
          <dgm:constr type="t" for="ch" forName="image6" refType="h" fact="0.5137"/>
          <dgm:constr type="w" for="ch" forName="image6" refType="w" fact="0.1623"/>
          <dgm:constr type="h" for="ch" forName="image6" refType="h" fact="0.2314"/>
          <dgm:constr type="l" for="ch" forName="text6" refType="w" fact="0.6982"/>
          <dgm:constr type="t" for="ch" forName="text6" refType="h" fact="0.387"/>
          <dgm:constr type="w" for="ch" forName="text6" refType="w" fact="0.1623"/>
          <dgm:constr type="h" for="ch" forName="text6" refType="h" fact="0.2314"/>
          <dgm:constr type="l" for="ch" forName="imageaccent6" refType="w" fact="0.7002"/>
          <dgm:constr type="t" for="ch" forName="imageaccent6" refType="h" fact="0.6152"/>
          <dgm:constr type="w" for="ch" forName="imageaccent6" refType="w" fact="0.0189"/>
          <dgm:constr type="h" for="ch" forName="imageaccent6" refType="h" fact="0.0271"/>
          <dgm:constr type="l" for="ch" forName="textaccent6" refType="w" fact="0.7303"/>
          <dgm:constr type="t" for="ch" forName="textaccent6" refType="h" fact="0.5897"/>
          <dgm:constr type="w" for="ch" forName="textaccent6" refType="w" fact="0.0189"/>
          <dgm:constr type="h" for="ch" forName="textaccent6" refType="h" fact="0.0271"/>
          <dgm:constr type="l" for="ch" forName="text7" refType="w" fact="0.2792"/>
          <dgm:constr type="t" for="ch" forName="text7" refType="h" fact="0.5122"/>
          <dgm:constr type="w" for="ch" forName="text7" refType="w" fact="0.1623"/>
          <dgm:constr type="h" for="ch" forName="text7" refType="h" fact="0.2314"/>
          <dgm:constr type="l" for="ch" forName="image7" refType="w" fact="0.1395"/>
          <dgm:constr type="t" for="ch" forName="image7" refType="h" fact="0.6409"/>
          <dgm:constr type="w" for="ch" forName="image7" refType="w" fact="0.1623"/>
          <dgm:constr type="h" for="ch" forName="image7" refType="h" fact="0.2314"/>
          <dgm:constr type="l" for="ch" forName="imageaccent7" refType="w" fact="0.25"/>
          <dgm:constr type="t" for="ch" forName="imageaccent7" refType="h" fact="0.6441"/>
          <dgm:constr type="w" for="ch" forName="imageaccent7" refType="w" fact="0.0189"/>
          <dgm:constr type="h" for="ch" forName="imageaccent7" refType="h" fact="0.0271"/>
          <dgm:constr type="l" for="ch" forName="textaccent7" refType="w" fact="0.2838"/>
          <dgm:constr type="t" for="ch" forName="textaccent7" refType="h" fact="0.6148"/>
          <dgm:constr type="w" for="ch" forName="textaccent7" refType="w" fact="0.0189"/>
          <dgm:constr type="h" for="ch" forName="textaccent7" refType="h" fact="0.0271"/>
          <dgm:constr type="l" for="ch" forName="image8" refType="w" fact="0.6975"/>
          <dgm:constr type="t" for="ch" forName="image8" refType="h" fact="0.6433"/>
          <dgm:constr type="w" for="ch" forName="image8" refType="w" fact="0.1623"/>
          <dgm:constr type="h" for="ch" forName="image8" refType="h" fact="0.2314"/>
          <dgm:constr type="l" for="ch" forName="text8" refType="w" fact="0.8371"/>
          <dgm:constr type="t" for="ch" forName="text8" refType="h" fact="0.5167"/>
          <dgm:constr type="w" for="ch" forName="text8" refType="w" fact="0.1623"/>
          <dgm:constr type="h" for="ch" forName="text8" refType="h" fact="0.2314"/>
          <dgm:constr type="l" for="ch" forName="imageaccent8" refType="w" fact="0.8392"/>
          <dgm:constr type="t" for="ch" forName="imageaccent8" refType="h" fact="0.7449"/>
          <dgm:constr type="w" for="ch" forName="imageaccent8" refType="w" fact="0.0189"/>
          <dgm:constr type="h" for="ch" forName="imageaccent8" refType="h" fact="0.0271"/>
          <dgm:constr type="l" for="ch" forName="textaccent8" refType="w" fact="0.8693"/>
          <dgm:constr type="t" for="ch" forName="textaccent8" refType="h" fact="0.7194"/>
          <dgm:constr type="w" for="ch" forName="textaccent8" refType="w" fact="0.0189"/>
          <dgm:constr type="h" for="ch" forName="textaccent8" refType="h" fact="0.0271"/>
          <dgm:constr type="l" for="ch" forName="text9" refType="w" fact="0.8377"/>
          <dgm:constr type="t" for="ch" forName="text9" refType="h" fact="0.005"/>
          <dgm:constr type="w" for="ch" forName="text9" refType="w" fact="0.1623"/>
          <dgm:constr type="h" for="ch" forName="text9" refType="h" fact="0.2314"/>
          <dgm:constr type="l" for="ch" forName="textaccent9" refType="w" fact="0.95"/>
          <dgm:constr type="t" for="ch" forName="textaccent9" refType="h" fact="0.2084"/>
          <dgm:constr type="w" for="ch" forName="textaccent9" refType="w" fact="0.0189"/>
          <dgm:constr type="h" for="ch" forName="textaccent9" refType="h" fact="0.0271"/>
          <dgm:constr type="l" for="ch" forName="image9" refType="w" fact="0.8377"/>
          <dgm:constr type="t" for="ch" forName="image9" refType="h" fact="0.2604"/>
          <dgm:constr type="w" for="ch" forName="image9" refType="w" fact="0.1623"/>
          <dgm:constr type="h" for="ch" forName="image9" refType="h" fact="0.2314"/>
          <dgm:constr type="l" for="ch" forName="imageaccent9" refType="w" fact="0.95"/>
          <dgm:constr type="t" for="ch" forName="imageaccent9" refType="h" fact="0.2618"/>
          <dgm:constr type="w" for="ch" forName="imageaccent9" refType="w" fact="0.0189"/>
          <dgm:constr type="h" for="ch" forName="imageaccent9" refType="h" fact="0.0271"/>
          <dgm:constr type="l" for="ch" forName="image10" refType="w" fact="0.2786"/>
          <dgm:constr type="t" for="ch" forName="image10" refType="h" fact="0.7686"/>
          <dgm:constr type="w" for="ch" forName="image10" refType="w" fact="0.1623"/>
          <dgm:constr type="h" for="ch" forName="image10" refType="h" fact="0.2314"/>
          <dgm:constr type="l" for="ch" forName="text10" refType="w" fact="0.4183"/>
          <dgm:constr type="t" for="ch" forName="text10" refType="h" fact="0.6419"/>
          <dgm:constr type="w" for="ch" forName="text10" refType="w" fact="0.1623"/>
          <dgm:constr type="h" for="ch" forName="text10" refType="h" fact="0.2314"/>
          <dgm:constr type="l" for="ch" forName="imageaccent10" refType="w" fact="0.4203"/>
          <dgm:constr type="t" for="ch" forName="imageaccent10" refType="h" fact="0.8701"/>
          <dgm:constr type="w" for="ch" forName="imageaccent10" refType="w" fact="0.0189"/>
          <dgm:constr type="h" for="ch" forName="imageaccent10" refType="h" fact="0.0271"/>
          <dgm:constr type="l" for="ch" forName="textaccent10" refType="w" fact="0.4504"/>
          <dgm:constr type="t" for="ch" forName="textaccent10" refType="h" fact="0.8446"/>
          <dgm:constr type="w" for="ch" forName="textaccent10" refType="w" fact="0.0189"/>
          <dgm:constr type="h" for="ch" forName="textaccent10" refType="h" fact="0.0271"/>
        </dgm:constrLst>
      </dgm:if>
      <dgm:if name="Name12" axis="ch" ptType="node" func="cnt" op="equ" val="11">
        <dgm:alg type="composite">
          <dgm:param type="ar" val="1.4704"/>
        </dgm:alg>
        <dgm:constrLst>
          <dgm:constr type="primFontSz" for="des" ptType="node" op="equ" val="65"/>
          <dgm:constr type="l" for="ch" forName="image4" refType="w" fact="0.5585"/>
          <dgm:constr type="t" for="ch" forName="image4" refType="h" fact="0.2287"/>
          <dgm:constr type="w" for="ch" forName="image4" refType="w" fact="0.1623"/>
          <dgm:constr type="h" for="ch" forName="image4" refType="h" fact="0.2049"/>
          <dgm:constr type="l" for="ch" forName="text5" refType="w" fact="0.5585"/>
          <dgm:constr type="t" for="ch" forName="text5" refType="h" fact="0.0022"/>
          <dgm:constr type="w" for="ch" forName="text5" refType="w" fact="0.1623"/>
          <dgm:constr type="h" for="ch" forName="text5" refType="h" fact="0.2049"/>
          <dgm:constr type="l" for="ch" forName="image5" refType="w" fact="0.6982"/>
          <dgm:constr type="t" for="ch" forName="image5" refType="h" fact="0.1165"/>
          <dgm:constr type="w" for="ch" forName="image5" refType="w" fact="0.1623"/>
          <dgm:constr type="h" for="ch" forName="image5" refType="h" fact="0.2049"/>
          <dgm:constr type="l" for="ch" forName="image2" refType="w" fact="0.4189"/>
          <dgm:constr type="t" for="ch" forName="image2" refType="h" fact="0.34"/>
          <dgm:constr type="w" for="ch" forName="image2" refType="w" fact="0.1623"/>
          <dgm:constr type="h" for="ch" forName="image2" refType="h" fact="0.2049"/>
          <dgm:constr type="l" for="ch" forName="text4" refType="w" fact="0.4189"/>
          <dgm:constr type="t" for="ch" forName="text4" refType="h" fact="0.1135"/>
          <dgm:constr type="w" for="ch" forName="text4" refType="w" fact="0.1623"/>
          <dgm:constr type="h" for="ch" forName="text4" refType="h" fact="0.2049"/>
          <dgm:constr type="l" for="ch" forName="text2" refType="w" fact="0.2793"/>
          <dgm:constr type="t" for="ch" forName="text2" refType="h" fact="0.2265"/>
          <dgm:constr type="w" for="ch" forName="text2" refType="w" fact="0.1623"/>
          <dgm:constr type="h" for="ch" forName="text2" refType="h" fact="0.2049"/>
          <dgm:constr type="l" for="ch" forName="image3" refType="w" fact="0.2793"/>
          <dgm:constr type="t" for="ch" forName="image3" refType="h" fact="0"/>
          <dgm:constr type="w" for="ch" forName="image3" refType="w" fact="0.1623"/>
          <dgm:constr type="h" for="ch" forName="image3" refType="h" fact="0.2049"/>
          <dgm:constr type="l" for="ch" forName="text1" refType="w" fact="0.1396"/>
          <dgm:constr type="t" for="ch" forName="text1" refType="h" fact="0.3404"/>
          <dgm:constr type="w" for="ch" forName="text1" refType="w" fact="0.1623"/>
          <dgm:constr type="h" for="ch" forName="text1" refType="h" fact="0.2049"/>
          <dgm:constr type="l" for="ch" forName="text3" refType="w" fact="0.1396"/>
          <dgm:constr type="t" for="ch" forName="text3" refType="h" fact="0.1139"/>
          <dgm:constr type="w" for="ch" forName="text3" refType="w" fact="0.1623"/>
          <dgm:constr type="h" for="ch" forName="text3" refType="h" fact="0.2049"/>
          <dgm:constr type="l" for="ch" forName="textaccent1" refType="w" fact="0.1435"/>
          <dgm:constr type="t" for="ch" forName="textaccent1" refType="h" fact="0.432"/>
          <dgm:constr type="w" for="ch" forName="textaccent1" refType="w" fact="0.0189"/>
          <dgm:constr type="h" for="ch" forName="textaccent1" refType="h" fact="0.024"/>
          <dgm:constr type="l" for="ch" forName="image1" refType="w" fact="0"/>
          <dgm:constr type="t" for="ch" forName="image1" refType="h" fact="0.2272"/>
          <dgm:constr type="w" for="ch" forName="image1" refType="w" fact="0.1623"/>
          <dgm:constr type="h" for="ch" forName="image1" refType="h" fact="0.2049"/>
          <dgm:constr type="l" for="ch" forName="imageaccent1" refType="w" fact="0.1111"/>
          <dgm:constr type="t" for="ch" forName="imageaccent1" refType="h" fact="0.4048"/>
          <dgm:constr type="w" for="ch" forName="imageaccent1" refType="w" fact="0.0189"/>
          <dgm:constr type="h" for="ch" forName="imageaccent1" refType="h" fact="0.024"/>
          <dgm:constr type="l" for="ch" forName="textaccent2" refType="w" fact="0.391"/>
          <dgm:constr type="t" for="ch" forName="textaccent2" refType="h" fact="0.4038"/>
          <dgm:constr type="w" for="ch" forName="textaccent2" refType="w" fact="0.0189"/>
          <dgm:constr type="h" for="ch" forName="textaccent2" refType="h" fact="0.024"/>
          <dgm:constr type="l" for="ch" forName="imageaccent2" refType="w" fact="0.4228"/>
          <dgm:constr type="t" for="ch" forName="imageaccent2" refType="h" fact="0.4312"/>
          <dgm:constr type="w" for="ch" forName="imageaccent2" refType="w" fact="0.0189"/>
          <dgm:constr type="h" for="ch" forName="imageaccent2" refType="h" fact="0.024"/>
          <dgm:constr type="l" for="ch" forName="textaccent3" refType="w" fact="0.2501"/>
          <dgm:constr type="t" for="ch" forName="textaccent3" refType="h" fact="0.1167"/>
          <dgm:constr type="w" for="ch" forName="textaccent3" refType="w" fact="0.0189"/>
          <dgm:constr type="h" for="ch" forName="textaccent3" refType="h" fact="0.024"/>
          <dgm:constr type="l" for="ch" forName="imageaccent3" refType="w" fact="0.2839"/>
          <dgm:constr type="t" for="ch" forName="imageaccent3" refType="h" fact="0.0908"/>
          <dgm:constr type="w" for="ch" forName="imageaccent3" refType="w" fact="0.0189"/>
          <dgm:constr type="h" for="ch" forName="imageaccent3" refType="h" fact="0.024"/>
          <dgm:constr type="l" for="ch" forName="textaccent4" refType="w" fact="0.5593"/>
          <dgm:constr type="t" for="ch" forName="textaccent4" refType="h" fact="0.2042"/>
          <dgm:constr type="w" for="ch" forName="textaccent4" refType="w" fact="0.0189"/>
          <dgm:constr type="h" for="ch" forName="textaccent4" refType="h" fact="0.024"/>
          <dgm:constr type="l" for="ch" forName="imageaccent4" refType="w" fact="0.5901"/>
          <dgm:constr type="t" for="ch" forName="imageaccent4" refType="h" fact="0.2323"/>
          <dgm:constr type="w" for="ch" forName="imageaccent4" refType="w" fact="0.0189"/>
          <dgm:constr type="h" for="ch" forName="imageaccent4" refType="h" fact="0.024"/>
          <dgm:constr type="l" for="ch" forName="textaccent5" refType="w" fact="0.6989"/>
          <dgm:constr type="t" for="ch" forName="textaccent5" refType="h" fact="0.094"/>
          <dgm:constr type="w" for="ch" forName="textaccent5" refType="w" fact="0.0189"/>
          <dgm:constr type="h" for="ch" forName="textaccent5" refType="h" fact="0.024"/>
          <dgm:constr type="l" for="ch" forName="imageaccent5" refType="w" fact="0.7305"/>
          <dgm:constr type="t" for="ch" forName="imageaccent5" refType="h" fact="0.121"/>
          <dgm:constr type="w" for="ch" forName="imageaccent5" refType="w" fact="0.0189"/>
          <dgm:constr type="h" for="ch" forName="imageaccent5" refType="h" fact="0.024"/>
          <dgm:constr type="l" for="ch" forName="image6" refType="w" fact="0.5585"/>
          <dgm:constr type="t" for="ch" forName="image6" refType="h" fact="0.4548"/>
          <dgm:constr type="w" for="ch" forName="image6" refType="w" fact="0.1623"/>
          <dgm:constr type="h" for="ch" forName="image6" refType="h" fact="0.2049"/>
          <dgm:constr type="l" for="ch" forName="text6" refType="w" fact="0.6982"/>
          <dgm:constr type="t" for="ch" forName="text6" refType="h" fact="0.3426"/>
          <dgm:constr type="w" for="ch" forName="text6" refType="w" fact="0.1623"/>
          <dgm:constr type="h" for="ch" forName="text6" refType="h" fact="0.2049"/>
          <dgm:constr type="l" for="ch" forName="imageaccent6" refType="w" fact="0.7002"/>
          <dgm:constr type="t" for="ch" forName="imageaccent6" refType="h" fact="0.5447"/>
          <dgm:constr type="w" for="ch" forName="imageaccent6" refType="w" fact="0.0189"/>
          <dgm:constr type="h" for="ch" forName="imageaccent6" refType="h" fact="0.024"/>
          <dgm:constr type="l" for="ch" forName="textaccent6" refType="w" fact="0.7303"/>
          <dgm:constr type="t" for="ch" forName="textaccent6" refType="h" fact="0.5221"/>
          <dgm:constr type="w" for="ch" forName="textaccent6" refType="w" fact="0.0189"/>
          <dgm:constr type="h" for="ch" forName="textaccent6" refType="h" fact="0.024"/>
          <dgm:constr type="l" for="ch" forName="text7" refType="w" fact="0.2792"/>
          <dgm:constr type="t" for="ch" forName="text7" refType="h" fact="0.4535"/>
          <dgm:constr type="w" for="ch" forName="text7" refType="w" fact="0.1623"/>
          <dgm:constr type="h" for="ch" forName="text7" refType="h" fact="0.2049"/>
          <dgm:constr type="l" for="ch" forName="image7" refType="w" fact="0.1395"/>
          <dgm:constr type="t" for="ch" forName="image7" refType="h" fact="0.5674"/>
          <dgm:constr type="w" for="ch" forName="image7" refType="w" fact="0.1623"/>
          <dgm:constr type="h" for="ch" forName="image7" refType="h" fact="0.2049"/>
          <dgm:constr type="l" for="ch" forName="imageaccent7" refType="w" fact="0.25"/>
          <dgm:constr type="t" for="ch" forName="imageaccent7" refType="h" fact="0.5703"/>
          <dgm:constr type="w" for="ch" forName="imageaccent7" refType="w" fact="0.0189"/>
          <dgm:constr type="h" for="ch" forName="imageaccent7" refType="h" fact="0.024"/>
          <dgm:constr type="l" for="ch" forName="textaccent7" refType="w" fact="0.2838"/>
          <dgm:constr type="t" for="ch" forName="textaccent7" refType="h" fact="0.5443"/>
          <dgm:constr type="w" for="ch" forName="textaccent7" refType="w" fact="0.0189"/>
          <dgm:constr type="h" for="ch" forName="textaccent7" refType="h" fact="0.024"/>
          <dgm:constr type="l" for="ch" forName="image8" refType="w" fact="0.6975"/>
          <dgm:constr type="t" for="ch" forName="image8" refType="h" fact="0.5696"/>
          <dgm:constr type="w" for="ch" forName="image8" refType="w" fact="0.1623"/>
          <dgm:constr type="h" for="ch" forName="image8" refType="h" fact="0.2049"/>
          <dgm:constr type="l" for="ch" forName="text8" refType="w" fact="0.8371"/>
          <dgm:constr type="t" for="ch" forName="text8" refType="h" fact="0.4574"/>
          <dgm:constr type="w" for="ch" forName="text8" refType="w" fact="0.1623"/>
          <dgm:constr type="h" for="ch" forName="text8" refType="h" fact="0.2049"/>
          <dgm:constr type="l" for="ch" forName="imageaccent8" refType="w" fact="0.8392"/>
          <dgm:constr type="t" for="ch" forName="imageaccent8" refType="h" fact="0.6595"/>
          <dgm:constr type="w" for="ch" forName="imageaccent8" refType="w" fact="0.0189"/>
          <dgm:constr type="h" for="ch" forName="imageaccent8" refType="h" fact="0.024"/>
          <dgm:constr type="l" for="ch" forName="textaccent8" refType="w" fact="0.8693"/>
          <dgm:constr type="t" for="ch" forName="textaccent8" refType="h" fact="0.6369"/>
          <dgm:constr type="w" for="ch" forName="textaccent8" refType="w" fact="0.0189"/>
          <dgm:constr type="h" for="ch" forName="textaccent8" refType="h" fact="0.024"/>
          <dgm:constr type="l" for="ch" forName="text9" refType="w" fact="0.8377"/>
          <dgm:constr type="t" for="ch" forName="text9" refType="h" fact="0.0044"/>
          <dgm:constr type="w" for="ch" forName="text9" refType="w" fact="0.1623"/>
          <dgm:constr type="h" for="ch" forName="text9" refType="h" fact="0.2049"/>
          <dgm:constr type="l" for="ch" forName="textaccent9" refType="w" fact="0.95"/>
          <dgm:constr type="t" for="ch" forName="textaccent9" refType="h" fact="0.1846"/>
          <dgm:constr type="w" for="ch" forName="textaccent9" refType="w" fact="0.0189"/>
          <dgm:constr type="h" for="ch" forName="textaccent9" refType="h" fact="0.024"/>
          <dgm:constr type="l" for="ch" forName="image9" refType="w" fact="0.8377"/>
          <dgm:constr type="t" for="ch" forName="image9" refType="h" fact="0.2306"/>
          <dgm:constr type="w" for="ch" forName="image9" refType="w" fact="0.1623"/>
          <dgm:constr type="h" for="ch" forName="image9" refType="h" fact="0.2049"/>
          <dgm:constr type="l" for="ch" forName="imageaccent9" refType="w" fact="0.95"/>
          <dgm:constr type="t" for="ch" forName="imageaccent9" refType="h" fact="0.2318"/>
          <dgm:constr type="w" for="ch" forName="imageaccent9" refType="w" fact="0.0189"/>
          <dgm:constr type="h" for="ch" forName="imageaccent9" refType="h" fact="0.024"/>
          <dgm:constr type="l" for="ch" forName="image10" refType="w" fact="0.2786"/>
          <dgm:constr type="t" for="ch" forName="image10" refType="h" fact="0.6805"/>
          <dgm:constr type="w" for="ch" forName="image10" refType="w" fact="0.1623"/>
          <dgm:constr type="h" for="ch" forName="image10" refType="h" fact="0.2049"/>
          <dgm:constr type="l" for="ch" forName="text10" refType="w" fact="0.4183"/>
          <dgm:constr type="t" for="ch" forName="text10" refType="h" fact="0.5683"/>
          <dgm:constr type="w" for="ch" forName="text10" refType="w" fact="0.1623"/>
          <dgm:constr type="h" for="ch" forName="text10" refType="h" fact="0.2049"/>
          <dgm:constr type="l" for="ch" forName="imageaccent10" refType="w" fact="0.4203"/>
          <dgm:constr type="t" for="ch" forName="imageaccent10" refType="h" fact="0.7704"/>
          <dgm:constr type="w" for="ch" forName="imageaccent10" refType="w" fact="0.0189"/>
          <dgm:constr type="h" for="ch" forName="imageaccent10" refType="h" fact="0.024"/>
          <dgm:constr type="l" for="ch" forName="textaccent10" refType="w" fact="0.4504"/>
          <dgm:constr type="t" for="ch" forName="textaccent10" refType="h" fact="0.7478"/>
          <dgm:constr type="w" for="ch" forName="textaccent10" refType="w" fact="0.0189"/>
          <dgm:constr type="h" for="ch" forName="textaccent10" refType="h" fact="0.024"/>
          <dgm:constr type="l" for="ch" forName="text11" refType="w" fact="0.6971"/>
          <dgm:constr type="t" for="ch" forName="text11" refType="h" fact="0.7951"/>
          <dgm:constr type="w" for="ch" forName="text11" refType="w" fact="0.1623"/>
          <dgm:constr type="h" for="ch" forName="text11" refType="h" fact="0.2049"/>
          <dgm:constr type="l" for="ch" forName="image11" refType="w" fact="0.5575"/>
          <dgm:constr type="t" for="ch" forName="image11" refType="h" fact="0.6816"/>
          <dgm:constr type="w" for="ch" forName="image11" refType="w" fact="0.1623"/>
          <dgm:constr type="h" for="ch" forName="image11" refType="h" fact="0.2049"/>
          <dgm:constr type="l" for="ch" forName="imageaccent11" refType="w" fact="0.6692"/>
          <dgm:constr type="t" for="ch" forName="imageaccent11" refType="h" fact="0.8589"/>
          <dgm:constr type="w" for="ch" forName="imageaccent11" refType="w" fact="0.0189"/>
          <dgm:constr type="h" for="ch" forName="imageaccent11" refType="h" fact="0.024"/>
          <dgm:constr type="l" for="ch" forName="textaccent11" refType="w" fact="0.701"/>
          <dgm:constr type="t" for="ch" forName="textaccent11" refType="h" fact="0.8863"/>
          <dgm:constr type="w" for="ch" forName="textaccent11" refType="w" fact="0.0189"/>
          <dgm:constr type="h" for="ch" forName="textaccent11" refType="h" fact="0.024"/>
        </dgm:constrLst>
      </dgm:if>
      <dgm:else name="Name13">
        <dgm:alg type="composite">
          <dgm:param type="ar" val="1.675"/>
        </dgm:alg>
        <dgm:constrLst>
          <dgm:constr type="primFontSz" for="des" ptType="node" op="equ" val="65"/>
          <dgm:constr type="l" for="ch" forName="image4" refType="w" fact="0.4903"/>
          <dgm:constr type="t" for="ch" forName="image4" refType="h" fact="0.2287"/>
          <dgm:constr type="w" for="ch" forName="image4" refType="w" fact="0.1425"/>
          <dgm:constr type="h" for="ch" forName="image4" refType="h" fact="0.2049"/>
          <dgm:constr type="l" for="ch" forName="text5" refType="w" fact="0.4903"/>
          <dgm:constr type="t" for="ch" forName="text5" refType="h" fact="0.0022"/>
          <dgm:constr type="w" for="ch" forName="text5" refType="w" fact="0.1425"/>
          <dgm:constr type="h" for="ch" forName="text5" refType="h" fact="0.2049"/>
          <dgm:constr type="l" for="ch" forName="image5" refType="w" fact="0.6129"/>
          <dgm:constr type="t" for="ch" forName="image5" refType="h" fact="0.1165"/>
          <dgm:constr type="w" for="ch" forName="image5" refType="w" fact="0.1425"/>
          <dgm:constr type="h" for="ch" forName="image5" refType="h" fact="0.2049"/>
          <dgm:constr type="l" for="ch" forName="image2" refType="w" fact="0.3677"/>
          <dgm:constr type="t" for="ch" forName="image2" refType="h" fact="0.34"/>
          <dgm:constr type="w" for="ch" forName="image2" refType="w" fact="0.1425"/>
          <dgm:constr type="h" for="ch" forName="image2" refType="h" fact="0.2049"/>
          <dgm:constr type="l" for="ch" forName="text4" refType="w" fact="0.3677"/>
          <dgm:constr type="t" for="ch" forName="text4" refType="h" fact="0.1135"/>
          <dgm:constr type="w" for="ch" forName="text4" refType="w" fact="0.1425"/>
          <dgm:constr type="h" for="ch" forName="text4" refType="h" fact="0.2049"/>
          <dgm:constr type="l" for="ch" forName="text2" refType="w" fact="0.2452"/>
          <dgm:constr type="t" for="ch" forName="text2" refType="h" fact="0.2265"/>
          <dgm:constr type="w" for="ch" forName="text2" refType="w" fact="0.1425"/>
          <dgm:constr type="h" for="ch" forName="text2" refType="h" fact="0.2049"/>
          <dgm:constr type="l" for="ch" forName="image3" refType="w" fact="0.2452"/>
          <dgm:constr type="t" for="ch" forName="image3" refType="h" fact="0"/>
          <dgm:constr type="w" for="ch" forName="image3" refType="w" fact="0.1425"/>
          <dgm:constr type="h" for="ch" forName="image3" refType="h" fact="0.2049"/>
          <dgm:constr type="l" for="ch" forName="text1" refType="w" fact="0.1226"/>
          <dgm:constr type="t" for="ch" forName="text1" refType="h" fact="0.3404"/>
          <dgm:constr type="w" for="ch" forName="text1" refType="w" fact="0.1425"/>
          <dgm:constr type="h" for="ch" forName="text1" refType="h" fact="0.2049"/>
          <dgm:constr type="l" for="ch" forName="text3" refType="w" fact="0.1226"/>
          <dgm:constr type="t" for="ch" forName="text3" refType="h" fact="0.1139"/>
          <dgm:constr type="w" for="ch" forName="text3" refType="w" fact="0.1425"/>
          <dgm:constr type="h" for="ch" forName="text3" refType="h" fact="0.2049"/>
          <dgm:constr type="l" for="ch" forName="textaccent1" refType="w" fact="0.126"/>
          <dgm:constr type="t" for="ch" forName="textaccent1" refType="h" fact="0.432"/>
          <dgm:constr type="w" for="ch" forName="textaccent1" refType="w" fact="0.0166"/>
          <dgm:constr type="h" for="ch" forName="textaccent1" refType="h" fact="0.024"/>
          <dgm:constr type="l" for="ch" forName="image1" refType="w" fact="0"/>
          <dgm:constr type="t" for="ch" forName="image1" refType="h" fact="0.2272"/>
          <dgm:constr type="w" for="ch" forName="image1" refType="w" fact="0.1425"/>
          <dgm:constr type="h" for="ch" forName="image1" refType="h" fact="0.2049"/>
          <dgm:constr type="l" for="ch" forName="imageaccent1" refType="w" fact="0.0976"/>
          <dgm:constr type="t" for="ch" forName="imageaccent1" refType="h" fact="0.4048"/>
          <dgm:constr type="w" for="ch" forName="imageaccent1" refType="w" fact="0.0166"/>
          <dgm:constr type="h" for="ch" forName="imageaccent1" refType="h" fact="0.024"/>
          <dgm:constr type="l" for="ch" forName="textaccent2" refType="w" fact="0.3432"/>
          <dgm:constr type="t" for="ch" forName="textaccent2" refType="h" fact="0.4038"/>
          <dgm:constr type="w" for="ch" forName="textaccent2" refType="w" fact="0.0166"/>
          <dgm:constr type="h" for="ch" forName="textaccent2" refType="h" fact="0.024"/>
          <dgm:constr type="l" for="ch" forName="imageaccent2" refType="w" fact="0.3712"/>
          <dgm:constr type="t" for="ch" forName="imageaccent2" refType="h" fact="0.4312"/>
          <dgm:constr type="w" for="ch" forName="imageaccent2" refType="w" fact="0.0166"/>
          <dgm:constr type="h" for="ch" forName="imageaccent2" refType="h" fact="0.024"/>
          <dgm:constr type="l" for="ch" forName="textaccent3" refType="w" fact="0.2196"/>
          <dgm:constr type="t" for="ch" forName="textaccent3" refType="h" fact="0.1167"/>
          <dgm:constr type="w" for="ch" forName="textaccent3" refType="w" fact="0.0166"/>
          <dgm:constr type="h" for="ch" forName="textaccent3" refType="h" fact="0.024"/>
          <dgm:constr type="l" for="ch" forName="imageaccent3" refType="w" fact="0.2492"/>
          <dgm:constr type="t" for="ch" forName="imageaccent3" refType="h" fact="0.0908"/>
          <dgm:constr type="w" for="ch" forName="imageaccent3" refType="w" fact="0.0166"/>
          <dgm:constr type="h" for="ch" forName="imageaccent3" refType="h" fact="0.024"/>
          <dgm:constr type="l" for="ch" forName="textaccent4" refType="w" fact="0.491"/>
          <dgm:constr type="t" for="ch" forName="textaccent4" refType="h" fact="0.2042"/>
          <dgm:constr type="w" for="ch" forName="textaccent4" refType="w" fact="0.0166"/>
          <dgm:constr type="h" for="ch" forName="textaccent4" refType="h" fact="0.024"/>
          <dgm:constr type="l" for="ch" forName="imageaccent4" refType="w" fact="0.5181"/>
          <dgm:constr type="t" for="ch" forName="imageaccent4" refType="h" fact="0.2323"/>
          <dgm:constr type="w" for="ch" forName="imageaccent4" refType="w" fact="0.0166"/>
          <dgm:constr type="h" for="ch" forName="imageaccent4" refType="h" fact="0.024"/>
          <dgm:constr type="l" for="ch" forName="textaccent5" refType="w" fact="0.6136"/>
          <dgm:constr type="t" for="ch" forName="textaccent5" refType="h" fact="0.094"/>
          <dgm:constr type="w" for="ch" forName="textaccent5" refType="w" fact="0.0166"/>
          <dgm:constr type="h" for="ch" forName="textaccent5" refType="h" fact="0.024"/>
          <dgm:constr type="l" for="ch" forName="imageaccent5" refType="w" fact="0.6413"/>
          <dgm:constr type="t" for="ch" forName="imageaccent5" refType="h" fact="0.121"/>
          <dgm:constr type="w" for="ch" forName="imageaccent5" refType="w" fact="0.0166"/>
          <dgm:constr type="h" for="ch" forName="imageaccent5" refType="h" fact="0.024"/>
          <dgm:constr type="l" for="ch" forName="image6" refType="w" fact="0.4903"/>
          <dgm:constr type="t" for="ch" forName="image6" refType="h" fact="0.4548"/>
          <dgm:constr type="w" for="ch" forName="image6" refType="w" fact="0.1425"/>
          <dgm:constr type="h" for="ch" forName="image6" refType="h" fact="0.2049"/>
          <dgm:constr type="l" for="ch" forName="text6" refType="w" fact="0.6129"/>
          <dgm:constr type="t" for="ch" forName="text6" refType="h" fact="0.3426"/>
          <dgm:constr type="w" for="ch" forName="text6" refType="w" fact="0.1425"/>
          <dgm:constr type="h" for="ch" forName="text6" refType="h" fact="0.2049"/>
          <dgm:constr type="l" for="ch" forName="imageaccent6" refType="w" fact="0.6147"/>
          <dgm:constr type="t" for="ch" forName="imageaccent6" refType="h" fact="0.5447"/>
          <dgm:constr type="w" for="ch" forName="imageaccent6" refType="w" fact="0.0166"/>
          <dgm:constr type="h" for="ch" forName="imageaccent6" refType="h" fact="0.024"/>
          <dgm:constr type="l" for="ch" forName="textaccent6" refType="w" fact="0.6411"/>
          <dgm:constr type="t" for="ch" forName="textaccent6" refType="h" fact="0.5221"/>
          <dgm:constr type="w" for="ch" forName="textaccent6" refType="w" fact="0.0166"/>
          <dgm:constr type="h" for="ch" forName="textaccent6" refType="h" fact="0.024"/>
          <dgm:constr type="l" for="ch" forName="text7" refType="w" fact="0.2451"/>
          <dgm:constr type="t" for="ch" forName="text7" refType="h" fact="0.4535"/>
          <dgm:constr type="w" for="ch" forName="text7" refType="w" fact="0.1425"/>
          <dgm:constr type="h" for="ch" forName="text7" refType="h" fact="0.2049"/>
          <dgm:constr type="l" for="ch" forName="image7" refType="w" fact="0.1225"/>
          <dgm:constr type="t" for="ch" forName="image7" refType="h" fact="0.5674"/>
          <dgm:constr type="w" for="ch" forName="image7" refType="w" fact="0.1425"/>
          <dgm:constr type="h" for="ch" forName="image7" refType="h" fact="0.2049"/>
          <dgm:constr type="l" for="ch" forName="imageaccent7" refType="w" fact="0.2195"/>
          <dgm:constr type="t" for="ch" forName="imageaccent7" refType="h" fact="0.5703"/>
          <dgm:constr type="w" for="ch" forName="imageaccent7" refType="w" fact="0.0166"/>
          <dgm:constr type="h" for="ch" forName="imageaccent7" refType="h" fact="0.024"/>
          <dgm:constr type="l" for="ch" forName="textaccent7" refType="w" fact="0.2491"/>
          <dgm:constr type="t" for="ch" forName="textaccent7" refType="h" fact="0.5443"/>
          <dgm:constr type="w" for="ch" forName="textaccent7" refType="w" fact="0.0166"/>
          <dgm:constr type="h" for="ch" forName="textaccent7" refType="h" fact="0.024"/>
          <dgm:constr type="l" for="ch" forName="image8" refType="w" fact="0.6123"/>
          <dgm:constr type="t" for="ch" forName="image8" refType="h" fact="0.5696"/>
          <dgm:constr type="w" for="ch" forName="image8" refType="w" fact="0.1425"/>
          <dgm:constr type="h" for="ch" forName="image8" refType="h" fact="0.2049"/>
          <dgm:constr type="l" for="ch" forName="text8" refType="w" fact="0.7349"/>
          <dgm:constr type="t" for="ch" forName="text8" refType="h" fact="0.4574"/>
          <dgm:constr type="w" for="ch" forName="text8" refType="w" fact="0.1425"/>
          <dgm:constr type="h" for="ch" forName="text8" refType="h" fact="0.2049"/>
          <dgm:constr type="l" for="ch" forName="imageaccent8" refType="w" fact="0.7367"/>
          <dgm:constr type="t" for="ch" forName="imageaccent8" refType="h" fact="0.6595"/>
          <dgm:constr type="w" for="ch" forName="imageaccent8" refType="w" fact="0.0166"/>
          <dgm:constr type="h" for="ch" forName="imageaccent8" refType="h" fact="0.024"/>
          <dgm:constr type="l" for="ch" forName="textaccent8" refType="w" fact="0.7631"/>
          <dgm:constr type="t" for="ch" forName="textaccent8" refType="h" fact="0.6369"/>
          <dgm:constr type="w" for="ch" forName="textaccent8" refType="w" fact="0.0166"/>
          <dgm:constr type="h" for="ch" forName="textaccent8" refType="h" fact="0.024"/>
          <dgm:constr type="l" for="ch" forName="text9" refType="w" fact="0.7354"/>
          <dgm:constr type="t" for="ch" forName="text9" refType="h" fact="0.0044"/>
          <dgm:constr type="w" for="ch" forName="text9" refType="w" fact="0.1425"/>
          <dgm:constr type="h" for="ch" forName="text9" refType="h" fact="0.2049"/>
          <dgm:constr type="l" for="ch" forName="textaccent9" refType="w" fact="0.8339"/>
          <dgm:constr type="t" for="ch" forName="textaccent9" refType="h" fact="0.1846"/>
          <dgm:constr type="w" for="ch" forName="textaccent9" refType="w" fact="0.0166"/>
          <dgm:constr type="h" for="ch" forName="textaccent9" refType="h" fact="0.024"/>
          <dgm:constr type="l" for="ch" forName="image9" refType="w" fact="0.7354"/>
          <dgm:constr type="t" for="ch" forName="image9" refType="h" fact="0.2306"/>
          <dgm:constr type="w" for="ch" forName="image9" refType="w" fact="0.1425"/>
          <dgm:constr type="h" for="ch" forName="image9" refType="h" fact="0.2049"/>
          <dgm:constr type="l" for="ch" forName="imageaccent9" refType="w" fact="0.8339"/>
          <dgm:constr type="t" for="ch" forName="imageaccent9" refType="h" fact="0.2318"/>
          <dgm:constr type="w" for="ch" forName="imageaccent9" refType="w" fact="0.0166"/>
          <dgm:constr type="h" for="ch" forName="imageaccent9" refType="h" fact="0.024"/>
          <dgm:constr type="l" for="ch" forName="image10" refType="w" fact="0.2446"/>
          <dgm:constr type="t" for="ch" forName="image10" refType="h" fact="0.6805"/>
          <dgm:constr type="w" for="ch" forName="image10" refType="w" fact="0.1425"/>
          <dgm:constr type="h" for="ch" forName="image10" refType="h" fact="0.2049"/>
          <dgm:constr type="l" for="ch" forName="text10" refType="w" fact="0.3672"/>
          <dgm:constr type="t" for="ch" forName="text10" refType="h" fact="0.5683"/>
          <dgm:constr type="w" for="ch" forName="text10" refType="w" fact="0.1425"/>
          <dgm:constr type="h" for="ch" forName="text10" refType="h" fact="0.2049"/>
          <dgm:constr type="l" for="ch" forName="imageaccent10" refType="w" fact="0.369"/>
          <dgm:constr type="t" for="ch" forName="imageaccent10" refType="h" fact="0.7704"/>
          <dgm:constr type="w" for="ch" forName="imageaccent10" refType="w" fact="0.0166"/>
          <dgm:constr type="h" for="ch" forName="imageaccent10" refType="h" fact="0.024"/>
          <dgm:constr type="l" for="ch" forName="textaccent10" refType="w" fact="0.3954"/>
          <dgm:constr type="t" for="ch" forName="textaccent10" refType="h" fact="0.7478"/>
          <dgm:constr type="w" for="ch" forName="textaccent10" refType="w" fact="0.0166"/>
          <dgm:constr type="h" for="ch" forName="textaccent10" refType="h" fact="0.024"/>
          <dgm:constr type="l" for="ch" forName="text11" refType="w" fact="0.612"/>
          <dgm:constr type="t" for="ch" forName="text11" refType="h" fact="0.7951"/>
          <dgm:constr type="w" for="ch" forName="text11" refType="w" fact="0.1425"/>
          <dgm:constr type="h" for="ch" forName="text11" refType="h" fact="0.2049"/>
          <dgm:constr type="l" for="ch" forName="image11" refType="w" fact="0.4894"/>
          <dgm:constr type="t" for="ch" forName="image11" refType="h" fact="0.6816"/>
          <dgm:constr type="w" for="ch" forName="image11" refType="w" fact="0.1425"/>
          <dgm:constr type="h" for="ch" forName="image11" refType="h" fact="0.2049"/>
          <dgm:constr type="l" for="ch" forName="imageaccent11" refType="w" fact="0.5874"/>
          <dgm:constr type="t" for="ch" forName="imageaccent11" refType="h" fact="0.8589"/>
          <dgm:constr type="w" for="ch" forName="imageaccent11" refType="w" fact="0.0166"/>
          <dgm:constr type="h" for="ch" forName="imageaccent11" refType="h" fact="0.024"/>
          <dgm:constr type="l" for="ch" forName="textaccent11" refType="w" fact="0.6154"/>
          <dgm:constr type="t" for="ch" forName="textaccent11" refType="h" fact="0.8863"/>
          <dgm:constr type="w" for="ch" forName="textaccent11" refType="w" fact="0.0166"/>
          <dgm:constr type="h" for="ch" forName="textaccent11" refType="h" fact="0.024"/>
          <dgm:constr type="l" for="ch" forName="text12" refType="w" fact="0.735"/>
          <dgm:constr type="t" for="ch" forName="text12" refType="h" fact="0.684"/>
          <dgm:constr type="w" for="ch" forName="text12" refType="w" fact="0.1425"/>
          <dgm:constr type="h" for="ch" forName="text12" refType="h" fact="0.2049"/>
          <dgm:constr type="l" for="ch" forName="image12" refType="w" fact="0.8575"/>
          <dgm:constr type="t" for="ch" forName="image12" refType="h" fact="0.5718"/>
          <dgm:constr type="w" for="ch" forName="image12" refType="w" fact="0.1425"/>
          <dgm:constr type="h" for="ch" forName="image12" refType="h" fact="0.2049"/>
          <dgm:constr type="l" for="ch" forName="textaccent12" refType="w" fact="0.8594"/>
          <dgm:constr type="t" for="ch" forName="textaccent12" refType="h" fact="0.7739"/>
          <dgm:constr type="w" for="ch" forName="textaccent12" refType="w" fact="0.0166"/>
          <dgm:constr type="h" for="ch" forName="textaccent12" refType="h" fact="0.024"/>
          <dgm:constr type="l" for="ch" forName="imageaccent12" refType="w" fact="0.8858"/>
          <dgm:constr type="t" for="ch" forName="imageaccent12" refType="h" fact="0.7513"/>
          <dgm:constr type="w" for="ch" forName="imageaccent12" refType="w" fact="0.0166"/>
          <dgm:constr type="h" for="ch" forName="imageaccent12" refType="h" fact="0.024"/>
        </dgm:constrLst>
      </dgm:else>
    </dgm:choose>
    <dgm:forEach name="wrapper" axis="self" ptType="parTrans">
      <dgm:forEach name="wrapper2" axis="self" ptType="sibTrans" st="2">
        <dgm:forEach name="textRepeat" axis="self">
          <dgm:layoutNode name="textRepeatNode" styleLbl="alignNode1">
            <dgm:varLst>
              <dgm:chMax val="0"/>
              <dgm:chPref val="0"/>
              <dgm:bulletEnabled val="1"/>
            </dgm:varLst>
            <dgm:alg type="tx"/>
            <dgm:shape xmlns:r="http://schemas.openxmlformats.org/officeDocument/2006/relationships" type="hexagon" r:blip="">
              <dgm:adjLst>
                <dgm:adj idx="1" val="0.25"/>
                <dgm:adj idx="2" val="1.1547"/>
              </dgm:adjLst>
            </dgm:shape>
            <dgm:presOf axis="desOrSelf" ptType="node"/>
            <dgm:constrLst>
              <dgm:constr type="lMarg" refType="primFontSz" fact="0"/>
              <dgm:constr type="rMarg" refType="primFontSz" fact="0"/>
              <dgm:constr type="tMarg" refType="primFontSz" fact="0.1"/>
              <dgm:constr type="bMarg" refType="primFontSz" fact="0.1"/>
            </dgm:constrLst>
            <dgm:ruleLst>
              <dgm:rule type="primFontSz" val="5" fact="NaN" max="NaN"/>
            </dgm:ruleLst>
          </dgm:layoutNode>
        </dgm:forEach>
        <dgm:forEach name="accentRepeat" axis="self">
          <dgm:layoutNode name="accentRepeatNode" styleLbl="solidAlignAcc1">
            <dgm:alg type="sp"/>
            <dgm:shape xmlns:r="http://schemas.openxmlformats.org/officeDocument/2006/relationships" type="hexagon" r:blip="">
              <dgm:adjLst>
                <dgm:adj idx="1" val="0.25"/>
                <dgm:adj idx="2" val="1.1547"/>
              </dgm:adjLst>
            </dgm:shape>
            <dgm:presOf/>
          </dgm:layoutNode>
        </dgm:forEach>
        <dgm:forEach name="imageRepeat" axis="self">
          <dgm:layoutNode name="imageRepeatNode" styleLbl="alignAcc1">
            <dgm:alg type="sp"/>
            <dgm:shape xmlns:r="http://schemas.openxmlformats.org/officeDocument/2006/relationships" type="hexagon" r:blip="" blipPhldr="1">
              <dgm:adjLst>
                <dgm:adj idx="1" val="0.25"/>
                <dgm:adj idx="2" val="1.1547"/>
              </dgm:adjLst>
            </dgm:shape>
            <dgm:presOf axis="self"/>
          </dgm:layoutNode>
        </dgm:forEach>
      </dgm:forEach>
    </dgm:forEach>
    <dgm:forEach name="Name14" axis="ch" ptType="node" cnt="1">
      <dgm:layoutNode name="text1">
        <dgm:alg type="sp"/>
        <dgm:shape xmlns:r="http://schemas.openxmlformats.org/officeDocument/2006/relationships" r:blip="">
          <dgm:adjLst/>
        </dgm:shape>
        <dgm:presOf/>
        <dgm:constrLst/>
        <dgm:forEach name="Name15" ref="textRepeat"/>
      </dgm:layoutNode>
      <dgm:layoutNode name="textaccent1">
        <dgm:alg type="sp"/>
        <dgm:shape xmlns:r="http://schemas.openxmlformats.org/officeDocument/2006/relationships" r:blip="">
          <dgm:adjLst/>
        </dgm:shape>
        <dgm:presOf/>
        <dgm:constrLst/>
        <dgm:forEach name="Name16" ref="accentRepeat"/>
      </dgm:layoutNode>
    </dgm:forEach>
    <dgm:forEach name="Name17" axis="ch" ptType="sibTrans" hideLastTrans="0" cnt="1">
      <dgm:layoutNode name="image1">
        <dgm:alg type="sp"/>
        <dgm:shape xmlns:r="http://schemas.openxmlformats.org/officeDocument/2006/relationships" r:blip="">
          <dgm:adjLst/>
        </dgm:shape>
        <dgm:presOf/>
        <dgm:constrLst/>
        <dgm:forEach name="Name18" ref="imageRepeat"/>
      </dgm:layoutNode>
      <dgm:layoutNode name="imageaccent1">
        <dgm:alg type="sp"/>
        <dgm:shape xmlns:r="http://schemas.openxmlformats.org/officeDocument/2006/relationships" r:blip="">
          <dgm:adjLst/>
        </dgm:shape>
        <dgm:presOf/>
        <dgm:constrLst/>
        <dgm:forEach name="Name19" ref="accentRepeat"/>
      </dgm:layoutNode>
    </dgm:forEach>
    <dgm:forEach name="Name20" axis="ch" ptType="node" st="2" cnt="1">
      <dgm:layoutNode name="text2">
        <dgm:alg type="sp"/>
        <dgm:shape xmlns:r="http://schemas.openxmlformats.org/officeDocument/2006/relationships" r:blip="">
          <dgm:adjLst/>
        </dgm:shape>
        <dgm:presOf/>
        <dgm:constrLst/>
        <dgm:forEach name="Name21" ref="textRepeat"/>
      </dgm:layoutNode>
      <dgm:layoutNode name="textaccent2">
        <dgm:alg type="sp"/>
        <dgm:shape xmlns:r="http://schemas.openxmlformats.org/officeDocument/2006/relationships" r:blip="">
          <dgm:adjLst/>
        </dgm:shape>
        <dgm:presOf/>
        <dgm:constrLst/>
        <dgm:forEach name="Name22" ref="accentRepeat"/>
      </dgm:layoutNode>
    </dgm:forEach>
    <dgm:forEach name="Name23" axis="ch" ptType="sibTrans" hideLastTrans="0" st="2" cnt="1">
      <dgm:layoutNode name="image2">
        <dgm:alg type="sp"/>
        <dgm:shape xmlns:r="http://schemas.openxmlformats.org/officeDocument/2006/relationships" r:blip="">
          <dgm:adjLst/>
        </dgm:shape>
        <dgm:presOf/>
        <dgm:constrLst/>
        <dgm:forEach name="Name24" ref="imageRepeat"/>
      </dgm:layoutNode>
      <dgm:layoutNode name="imageaccent2">
        <dgm:alg type="sp"/>
        <dgm:shape xmlns:r="http://schemas.openxmlformats.org/officeDocument/2006/relationships" r:blip="">
          <dgm:adjLst/>
        </dgm:shape>
        <dgm:presOf/>
        <dgm:constrLst/>
        <dgm:forEach name="Name25" ref="accentRepeat"/>
      </dgm:layoutNode>
    </dgm:forEach>
    <dgm:forEach name="Name26" axis="ch" ptType="node" st="3" cnt="1">
      <dgm:layoutNode name="text3">
        <dgm:alg type="sp"/>
        <dgm:shape xmlns:r="http://schemas.openxmlformats.org/officeDocument/2006/relationships" r:blip="">
          <dgm:adjLst/>
        </dgm:shape>
        <dgm:presOf/>
        <dgm:constrLst/>
        <dgm:forEach name="Name27" ref="textRepeat"/>
      </dgm:layoutNode>
      <dgm:layoutNode name="textaccent3">
        <dgm:alg type="sp"/>
        <dgm:shape xmlns:r="http://schemas.openxmlformats.org/officeDocument/2006/relationships" r:blip="">
          <dgm:adjLst/>
        </dgm:shape>
        <dgm:presOf/>
        <dgm:constrLst/>
        <dgm:forEach name="Name28" ref="accentRepeat"/>
      </dgm:layoutNode>
    </dgm:forEach>
    <dgm:forEach name="Name29" axis="ch" ptType="sibTrans" hideLastTrans="0" st="3" cnt="1">
      <dgm:layoutNode name="image3">
        <dgm:alg type="sp"/>
        <dgm:shape xmlns:r="http://schemas.openxmlformats.org/officeDocument/2006/relationships" r:blip="">
          <dgm:adjLst/>
        </dgm:shape>
        <dgm:presOf/>
        <dgm:constrLst/>
        <dgm:forEach name="Name30" ref="imageRepeat"/>
      </dgm:layoutNode>
      <dgm:layoutNode name="imageaccent3">
        <dgm:alg type="sp"/>
        <dgm:shape xmlns:r="http://schemas.openxmlformats.org/officeDocument/2006/relationships" r:blip="">
          <dgm:adjLst/>
        </dgm:shape>
        <dgm:presOf/>
        <dgm:constrLst/>
        <dgm:forEach name="Name31" ref="accentRepeat"/>
      </dgm:layoutNode>
    </dgm:forEach>
    <dgm:forEach name="Name32" axis="ch" ptType="node" st="4" cnt="1">
      <dgm:layoutNode name="text4">
        <dgm:alg type="sp"/>
        <dgm:shape xmlns:r="http://schemas.openxmlformats.org/officeDocument/2006/relationships" r:blip="">
          <dgm:adjLst/>
        </dgm:shape>
        <dgm:presOf/>
        <dgm:constrLst/>
        <dgm:forEach name="Name33" ref="textRepeat"/>
      </dgm:layoutNode>
      <dgm:layoutNode name="textaccent4">
        <dgm:alg type="sp"/>
        <dgm:shape xmlns:r="http://schemas.openxmlformats.org/officeDocument/2006/relationships" r:blip="">
          <dgm:adjLst/>
        </dgm:shape>
        <dgm:presOf/>
        <dgm:constrLst/>
        <dgm:forEach name="Name34" ref="accentRepeat"/>
      </dgm:layoutNode>
    </dgm:forEach>
    <dgm:forEach name="Name35" axis="ch" ptType="sibTrans" hideLastTrans="0" st="4" cnt="1">
      <dgm:layoutNode name="image4">
        <dgm:alg type="sp"/>
        <dgm:shape xmlns:r="http://schemas.openxmlformats.org/officeDocument/2006/relationships" r:blip="">
          <dgm:adjLst/>
        </dgm:shape>
        <dgm:presOf/>
        <dgm:constrLst/>
        <dgm:forEach name="Name36" ref="imageRepeat"/>
      </dgm:layoutNode>
      <dgm:layoutNode name="imageaccent4">
        <dgm:alg type="sp"/>
        <dgm:shape xmlns:r="http://schemas.openxmlformats.org/officeDocument/2006/relationships" r:blip="">
          <dgm:adjLst/>
        </dgm:shape>
        <dgm:presOf/>
        <dgm:constrLst/>
        <dgm:forEach name="Name37" ref="accentRepeat"/>
      </dgm:layoutNode>
    </dgm:forEach>
    <dgm:forEach name="Name38" axis="ch" ptType="node" st="5" cnt="1">
      <dgm:layoutNode name="text5">
        <dgm:alg type="sp"/>
        <dgm:shape xmlns:r="http://schemas.openxmlformats.org/officeDocument/2006/relationships" r:blip="">
          <dgm:adjLst/>
        </dgm:shape>
        <dgm:presOf/>
        <dgm:constrLst/>
        <dgm:forEach name="Name39" ref="textRepeat"/>
      </dgm:layoutNode>
      <dgm:layoutNode name="textaccent5">
        <dgm:alg type="sp"/>
        <dgm:shape xmlns:r="http://schemas.openxmlformats.org/officeDocument/2006/relationships" r:blip="">
          <dgm:adjLst/>
        </dgm:shape>
        <dgm:presOf/>
        <dgm:constrLst/>
        <dgm:forEach name="Name40" ref="accentRepeat"/>
      </dgm:layoutNode>
    </dgm:forEach>
    <dgm:forEach name="Name41" axis="ch" ptType="sibTrans" hideLastTrans="0" st="5" cnt="1">
      <dgm:layoutNode name="image5">
        <dgm:alg type="sp"/>
        <dgm:shape xmlns:r="http://schemas.openxmlformats.org/officeDocument/2006/relationships" r:blip="">
          <dgm:adjLst/>
        </dgm:shape>
        <dgm:presOf/>
        <dgm:constrLst/>
        <dgm:forEach name="Name42" ref="imageRepeat"/>
      </dgm:layoutNode>
      <dgm:layoutNode name="imageaccent5">
        <dgm:alg type="sp"/>
        <dgm:shape xmlns:r="http://schemas.openxmlformats.org/officeDocument/2006/relationships" r:blip="">
          <dgm:adjLst/>
        </dgm:shape>
        <dgm:presOf/>
        <dgm:constrLst/>
        <dgm:forEach name="Name43" ref="accentRepeat"/>
      </dgm:layoutNode>
    </dgm:forEach>
    <dgm:forEach name="Name44" axis="ch" ptType="node" st="6" cnt="1">
      <dgm:layoutNode name="text6">
        <dgm:alg type="sp"/>
        <dgm:shape xmlns:r="http://schemas.openxmlformats.org/officeDocument/2006/relationships" r:blip="">
          <dgm:adjLst/>
        </dgm:shape>
        <dgm:presOf/>
        <dgm:constrLst/>
        <dgm:forEach name="Name45" ref="textRepeat"/>
      </dgm:layoutNode>
      <dgm:layoutNode name="textaccent6">
        <dgm:alg type="sp"/>
        <dgm:shape xmlns:r="http://schemas.openxmlformats.org/officeDocument/2006/relationships" r:blip="">
          <dgm:adjLst/>
        </dgm:shape>
        <dgm:presOf/>
        <dgm:constrLst/>
        <dgm:forEach name="Name46" ref="accentRepeat"/>
      </dgm:layoutNode>
    </dgm:forEach>
    <dgm:forEach name="Name47" axis="ch" ptType="sibTrans" hideLastTrans="0" st="6" cnt="1">
      <dgm:layoutNode name="image6">
        <dgm:alg type="sp"/>
        <dgm:shape xmlns:r="http://schemas.openxmlformats.org/officeDocument/2006/relationships" r:blip="">
          <dgm:adjLst/>
        </dgm:shape>
        <dgm:presOf/>
        <dgm:constrLst/>
        <dgm:forEach name="Name48" ref="imageRepeat"/>
      </dgm:layoutNode>
      <dgm:layoutNode name="imageaccent6">
        <dgm:alg type="sp"/>
        <dgm:shape xmlns:r="http://schemas.openxmlformats.org/officeDocument/2006/relationships" r:blip="">
          <dgm:adjLst/>
        </dgm:shape>
        <dgm:presOf/>
        <dgm:constrLst/>
        <dgm:forEach name="Name49" ref="accentRepeat"/>
      </dgm:layoutNode>
    </dgm:forEach>
    <dgm:forEach name="Name50" axis="ch" ptType="node" st="7" cnt="1">
      <dgm:layoutNode name="text7">
        <dgm:alg type="sp"/>
        <dgm:shape xmlns:r="http://schemas.openxmlformats.org/officeDocument/2006/relationships" r:blip="">
          <dgm:adjLst/>
        </dgm:shape>
        <dgm:presOf/>
        <dgm:constrLst/>
        <dgm:forEach name="Name51" ref="textRepeat"/>
      </dgm:layoutNode>
      <dgm:layoutNode name="textaccent7">
        <dgm:alg type="sp"/>
        <dgm:shape xmlns:r="http://schemas.openxmlformats.org/officeDocument/2006/relationships" r:blip="">
          <dgm:adjLst/>
        </dgm:shape>
        <dgm:presOf/>
        <dgm:constrLst/>
        <dgm:forEach name="Name52" ref="accentRepeat"/>
      </dgm:layoutNode>
    </dgm:forEach>
    <dgm:forEach name="Name53" axis="ch" ptType="sibTrans" hideLastTrans="0" st="7" cnt="1">
      <dgm:layoutNode name="image7">
        <dgm:alg type="sp"/>
        <dgm:shape xmlns:r="http://schemas.openxmlformats.org/officeDocument/2006/relationships" r:blip="">
          <dgm:adjLst/>
        </dgm:shape>
        <dgm:presOf/>
        <dgm:constrLst/>
        <dgm:forEach name="Name54" ref="imageRepeat"/>
      </dgm:layoutNode>
      <dgm:layoutNode name="imageaccent7">
        <dgm:alg type="sp"/>
        <dgm:shape xmlns:r="http://schemas.openxmlformats.org/officeDocument/2006/relationships" r:blip="">
          <dgm:adjLst/>
        </dgm:shape>
        <dgm:presOf/>
        <dgm:constrLst/>
        <dgm:forEach name="Name55" ref="accentRepeat"/>
      </dgm:layoutNode>
    </dgm:forEach>
    <dgm:forEach name="Name56" axis="ch" ptType="node" st="8" cnt="1">
      <dgm:layoutNode name="text8">
        <dgm:alg type="sp"/>
        <dgm:shape xmlns:r="http://schemas.openxmlformats.org/officeDocument/2006/relationships" r:blip="">
          <dgm:adjLst/>
        </dgm:shape>
        <dgm:presOf/>
        <dgm:constrLst/>
        <dgm:forEach name="Name57" ref="textRepeat"/>
      </dgm:layoutNode>
      <dgm:layoutNode name="textaccent8">
        <dgm:alg type="sp"/>
        <dgm:shape xmlns:r="http://schemas.openxmlformats.org/officeDocument/2006/relationships" r:blip="">
          <dgm:adjLst/>
        </dgm:shape>
        <dgm:presOf/>
        <dgm:constrLst/>
        <dgm:forEach name="Name58" ref="accentRepeat"/>
      </dgm:layoutNode>
    </dgm:forEach>
    <dgm:forEach name="Name59" axis="ch" ptType="sibTrans" hideLastTrans="0" st="8" cnt="1">
      <dgm:layoutNode name="image8">
        <dgm:alg type="sp"/>
        <dgm:shape xmlns:r="http://schemas.openxmlformats.org/officeDocument/2006/relationships" r:blip="">
          <dgm:adjLst/>
        </dgm:shape>
        <dgm:presOf/>
        <dgm:constrLst/>
        <dgm:forEach name="Name60" ref="imageRepeat"/>
      </dgm:layoutNode>
      <dgm:layoutNode name="imageaccent8">
        <dgm:alg type="sp"/>
        <dgm:shape xmlns:r="http://schemas.openxmlformats.org/officeDocument/2006/relationships" r:blip="">
          <dgm:adjLst/>
        </dgm:shape>
        <dgm:presOf/>
        <dgm:constrLst/>
        <dgm:forEach name="Name61" ref="accentRepeat"/>
      </dgm:layoutNode>
    </dgm:forEach>
    <dgm:forEach name="Name62" axis="ch" ptType="node" st="9" cnt="1">
      <dgm:layoutNode name="text9">
        <dgm:alg type="sp"/>
        <dgm:shape xmlns:r="http://schemas.openxmlformats.org/officeDocument/2006/relationships" r:blip="">
          <dgm:adjLst/>
        </dgm:shape>
        <dgm:presOf/>
        <dgm:constrLst/>
        <dgm:forEach name="Name63" ref="textRepeat"/>
      </dgm:layoutNode>
      <dgm:layoutNode name="textaccent9">
        <dgm:alg type="sp"/>
        <dgm:shape xmlns:r="http://schemas.openxmlformats.org/officeDocument/2006/relationships" r:blip="">
          <dgm:adjLst/>
        </dgm:shape>
        <dgm:presOf/>
        <dgm:constrLst/>
        <dgm:forEach name="Name64" ref="accentRepeat"/>
      </dgm:layoutNode>
    </dgm:forEach>
    <dgm:forEach name="Name65" axis="ch" ptType="sibTrans" hideLastTrans="0" st="9" cnt="1">
      <dgm:layoutNode name="image9">
        <dgm:alg type="sp"/>
        <dgm:shape xmlns:r="http://schemas.openxmlformats.org/officeDocument/2006/relationships" r:blip="">
          <dgm:adjLst/>
        </dgm:shape>
        <dgm:presOf/>
        <dgm:constrLst/>
        <dgm:forEach name="Name66" ref="imageRepeat"/>
      </dgm:layoutNode>
      <dgm:layoutNode name="imageaccent9">
        <dgm:alg type="sp"/>
        <dgm:shape xmlns:r="http://schemas.openxmlformats.org/officeDocument/2006/relationships" r:blip="">
          <dgm:adjLst/>
        </dgm:shape>
        <dgm:presOf/>
        <dgm:constrLst/>
        <dgm:forEach name="Name67" ref="accentRepeat"/>
      </dgm:layoutNode>
    </dgm:forEach>
    <dgm:forEach name="Name68" axis="ch" ptType="node" st="10" cnt="1">
      <dgm:layoutNode name="text10">
        <dgm:alg type="sp"/>
        <dgm:shape xmlns:r="http://schemas.openxmlformats.org/officeDocument/2006/relationships" r:blip="">
          <dgm:adjLst/>
        </dgm:shape>
        <dgm:presOf/>
        <dgm:constrLst/>
        <dgm:forEach name="Name69" ref="textRepeat"/>
      </dgm:layoutNode>
      <dgm:layoutNode name="textaccent10">
        <dgm:alg type="sp"/>
        <dgm:shape xmlns:r="http://schemas.openxmlformats.org/officeDocument/2006/relationships" r:blip="">
          <dgm:adjLst/>
        </dgm:shape>
        <dgm:presOf/>
        <dgm:constrLst/>
        <dgm:forEach name="Name70" ref="accentRepeat"/>
      </dgm:layoutNode>
    </dgm:forEach>
    <dgm:forEach name="Name71" axis="ch" ptType="sibTrans" hideLastTrans="0" st="10" cnt="1">
      <dgm:layoutNode name="image10">
        <dgm:alg type="sp"/>
        <dgm:shape xmlns:r="http://schemas.openxmlformats.org/officeDocument/2006/relationships" r:blip="">
          <dgm:adjLst/>
        </dgm:shape>
        <dgm:presOf/>
        <dgm:constrLst/>
        <dgm:forEach name="Name72" ref="imageRepeat"/>
      </dgm:layoutNode>
      <dgm:layoutNode name="imageaccent10">
        <dgm:alg type="sp"/>
        <dgm:shape xmlns:r="http://schemas.openxmlformats.org/officeDocument/2006/relationships" r:blip="">
          <dgm:adjLst/>
        </dgm:shape>
        <dgm:presOf/>
        <dgm:constrLst/>
        <dgm:forEach name="Name73" ref="accentRepeat"/>
      </dgm:layoutNode>
    </dgm:forEach>
    <dgm:forEach name="Name74" axis="ch" ptType="node" st="11" cnt="1">
      <dgm:layoutNode name="text11">
        <dgm:alg type="sp"/>
        <dgm:shape xmlns:r="http://schemas.openxmlformats.org/officeDocument/2006/relationships" r:blip="">
          <dgm:adjLst/>
        </dgm:shape>
        <dgm:presOf/>
        <dgm:constrLst/>
        <dgm:forEach name="Name75" ref="textRepeat"/>
      </dgm:layoutNode>
      <dgm:layoutNode name="textaccent11">
        <dgm:alg type="sp"/>
        <dgm:shape xmlns:r="http://schemas.openxmlformats.org/officeDocument/2006/relationships" r:blip="">
          <dgm:adjLst/>
        </dgm:shape>
        <dgm:presOf/>
        <dgm:constrLst/>
        <dgm:forEach name="Name76" ref="accentRepeat"/>
      </dgm:layoutNode>
    </dgm:forEach>
    <dgm:forEach name="Name77" axis="ch" ptType="sibTrans" hideLastTrans="0" st="11" cnt="1">
      <dgm:layoutNode name="image11">
        <dgm:alg type="sp"/>
        <dgm:shape xmlns:r="http://schemas.openxmlformats.org/officeDocument/2006/relationships" r:blip="">
          <dgm:adjLst/>
        </dgm:shape>
        <dgm:presOf/>
        <dgm:constrLst/>
        <dgm:forEach name="Name78" ref="imageRepeat"/>
      </dgm:layoutNode>
      <dgm:layoutNode name="imageaccent11">
        <dgm:alg type="sp"/>
        <dgm:shape xmlns:r="http://schemas.openxmlformats.org/officeDocument/2006/relationships" r:blip="">
          <dgm:adjLst/>
        </dgm:shape>
        <dgm:presOf/>
        <dgm:constrLst/>
        <dgm:forEach name="Name79" ref="accentRepeat"/>
      </dgm:layoutNode>
    </dgm:forEach>
    <dgm:forEach name="Name80" axis="ch" ptType="node" st="12" cnt="1">
      <dgm:layoutNode name="text12">
        <dgm:alg type="sp"/>
        <dgm:shape xmlns:r="http://schemas.openxmlformats.org/officeDocument/2006/relationships" r:blip="">
          <dgm:adjLst/>
        </dgm:shape>
        <dgm:presOf/>
        <dgm:constrLst/>
        <dgm:forEach name="Name81" ref="textRepeat"/>
      </dgm:layoutNode>
      <dgm:layoutNode name="textaccent12">
        <dgm:alg type="sp"/>
        <dgm:shape xmlns:r="http://schemas.openxmlformats.org/officeDocument/2006/relationships" r:blip="">
          <dgm:adjLst/>
        </dgm:shape>
        <dgm:presOf/>
        <dgm:constrLst/>
        <dgm:forEach name="Name82" ref="accentRepeat"/>
      </dgm:layoutNode>
    </dgm:forEach>
    <dgm:forEach name="Name83" axis="ch" ptType="sibTrans" hideLastTrans="0" st="12" cnt="1">
      <dgm:layoutNode name="image12">
        <dgm:alg type="sp"/>
        <dgm:shape xmlns:r="http://schemas.openxmlformats.org/officeDocument/2006/relationships" r:blip="">
          <dgm:adjLst/>
        </dgm:shape>
        <dgm:presOf/>
        <dgm:constrLst/>
        <dgm:forEach name="Name84" ref="imageRepeat"/>
      </dgm:layoutNode>
      <dgm:layoutNode name="imageaccent12">
        <dgm:alg type="sp"/>
        <dgm:shape xmlns:r="http://schemas.openxmlformats.org/officeDocument/2006/relationships" r:blip="">
          <dgm:adjLst/>
        </dgm:shape>
        <dgm:presOf/>
        <dgm:constrLst/>
        <dgm:forEach name="Name85" ref="accentRepea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5EC26B4-5EFE-4A48-A742-8B1A2420BA72}" type="datetimeFigureOut">
              <a:rPr lang="en-US" smtClean="0"/>
              <a:t>5/30/19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87EB120-B9D5-2A4A-8056-228CBE617B35}" type="slidenum">
              <a:rPr lang="en-US" smtClean="0"/>
              <a:t>‹#›</a:t>
            </a:fld>
            <a:endParaRPr lang="en-US"/>
          </a:p>
        </p:txBody>
      </p:sp>
    </p:spTree>
    <p:extLst>
      <p:ext uri="{BB962C8B-B14F-4D97-AF65-F5344CB8AC3E}">
        <p14:creationId xmlns:p14="http://schemas.microsoft.com/office/powerpoint/2010/main" val="35818521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Being able to say “I’ve done that before” is huge, even if you don’t remember a lot of it or didn’t feel like you were good at it. </a:t>
            </a:r>
          </a:p>
        </p:txBody>
      </p:sp>
      <p:sp>
        <p:nvSpPr>
          <p:cNvPr id="4" name="Slide Number Placeholder 3"/>
          <p:cNvSpPr>
            <a:spLocks noGrp="1"/>
          </p:cNvSpPr>
          <p:nvPr>
            <p:ph type="sldNum" sz="quarter" idx="5"/>
          </p:nvPr>
        </p:nvSpPr>
        <p:spPr/>
        <p:txBody>
          <a:bodyPr/>
          <a:lstStyle/>
          <a:p>
            <a:fld id="{087EB120-B9D5-2A4A-8056-228CBE617B35}" type="slidenum">
              <a:rPr lang="en-US" smtClean="0"/>
              <a:t>10</a:t>
            </a:fld>
            <a:endParaRPr lang="en-US"/>
          </a:p>
        </p:txBody>
      </p:sp>
    </p:spTree>
    <p:extLst>
      <p:ext uri="{BB962C8B-B14F-4D97-AF65-F5344CB8AC3E}">
        <p14:creationId xmlns:p14="http://schemas.microsoft.com/office/powerpoint/2010/main" val="27308410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major area where ethics and bioinformatics overlap is protection, specifically of patient data.  Some of you might be familiar with this relatively old film, GATTACA.  In that world, genetic information was used to discriminate against people who were at higher risk for disease.  Now, fortunately, there are laws in place to prevent that kind of official discrimination.  But that doesn’t mean that patients are entirely “safe”.  You can ask questions like: who should have access to a patient’s data?  Should it be just the patient?  The patient and any doctor that treats them?  Only doctors that the patient specifically approves of?  What about family members, who share a fair amount of genetic information with the patient?  If you’re adopted, do you have a right to genetic information of your birth parents?</a:t>
            </a:r>
          </a:p>
          <a:p>
            <a:endParaRPr lang="en-US" dirty="0"/>
          </a:p>
          <a:p>
            <a:r>
              <a:rPr lang="en-US" dirty="0"/>
              <a:t>Should genetic information be made available to researchers, and if so, how do you make sure those researchers use the patient’s data ethically?  </a:t>
            </a:r>
            <a:br>
              <a:rPr lang="en-US" dirty="0"/>
            </a:br>
            <a:br>
              <a:rPr lang="en-US" dirty="0"/>
            </a:br>
            <a:r>
              <a:rPr lang="en-US" dirty="0"/>
              <a:t>Even if you have an answer to all of these questions, you have to ask– how can you keep patient data secure, so that bad actors can’t access it?  We’re seeing a rise in cases where electronic medical records (sometimes including genetic information) are held hostage.  What kind of cyber security efforts do we need to take to make sure patient data is kept secure?</a:t>
            </a:r>
          </a:p>
        </p:txBody>
      </p:sp>
      <p:sp>
        <p:nvSpPr>
          <p:cNvPr id="4" name="Slide Number Placeholder 3"/>
          <p:cNvSpPr>
            <a:spLocks noGrp="1"/>
          </p:cNvSpPr>
          <p:nvPr>
            <p:ph type="sldNum" sz="quarter" idx="5"/>
          </p:nvPr>
        </p:nvSpPr>
        <p:spPr/>
        <p:txBody>
          <a:bodyPr/>
          <a:lstStyle/>
          <a:p>
            <a:fld id="{1A4F1BDE-CD53-2449-8DB1-C4586500618F}" type="slidenum">
              <a:rPr lang="en-US" smtClean="0"/>
              <a:t>20</a:t>
            </a:fld>
            <a:endParaRPr lang="en-US"/>
          </a:p>
        </p:txBody>
      </p:sp>
    </p:spTree>
    <p:extLst>
      <p:ext uri="{BB962C8B-B14F-4D97-AF65-F5344CB8AC3E}">
        <p14:creationId xmlns:p14="http://schemas.microsoft.com/office/powerpoint/2010/main" val="34105126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third area where bioinformatics intersects with ethics is how one interprets data.  How can we avoid misleading or scaring patients when we provide them with their data?  For instance, let’s say you have this APOE4 allele.  This increases your risk of developing Alzheimer’s disease.  If you got this result from 23 and me, you might be thinking– oh my god, I’m going to get AD.  Should I make a living will?  How likely am I to get it?!  100%?  50%?  Should I avoid having kids so I don’t pass it on?  </a:t>
            </a:r>
            <a:br>
              <a:rPr lang="en-US" dirty="0"/>
            </a:br>
            <a:br>
              <a:rPr lang="en-US" dirty="0"/>
            </a:br>
            <a:r>
              <a:rPr lang="en-US" dirty="0"/>
              <a:t>A little information is a dangerous thing, and we need to think very carefully about what kind of evidence we use to support certain claims.  That’s a problem for bioinformatics (among other fields).</a:t>
            </a:r>
          </a:p>
          <a:p>
            <a:endParaRPr lang="en-US" dirty="0"/>
          </a:p>
          <a:p>
            <a:r>
              <a:rPr lang="en-US" dirty="0"/>
              <a:t>A related issue are questions of ancestry, which are becoming more popular.  If a test says that you’re 2.3% Neanderthal, what does that mean?  Was my great great great grandfather a Neanderthal?  (Obviously not…).  Or, more importantly, what does it mean to be 35% Native American?  And does that have any bearing on your inclusion in that community?</a:t>
            </a:r>
          </a:p>
        </p:txBody>
      </p:sp>
      <p:sp>
        <p:nvSpPr>
          <p:cNvPr id="4" name="Slide Number Placeholder 3"/>
          <p:cNvSpPr>
            <a:spLocks noGrp="1"/>
          </p:cNvSpPr>
          <p:nvPr>
            <p:ph type="sldNum" sz="quarter" idx="5"/>
          </p:nvPr>
        </p:nvSpPr>
        <p:spPr/>
        <p:txBody>
          <a:bodyPr/>
          <a:lstStyle/>
          <a:p>
            <a:fld id="{1A4F1BDE-CD53-2449-8DB1-C4586500618F}" type="slidenum">
              <a:rPr lang="en-US" smtClean="0"/>
              <a:t>21</a:t>
            </a:fld>
            <a:endParaRPr lang="en-US"/>
          </a:p>
        </p:txBody>
      </p:sp>
    </p:spTree>
    <p:extLst>
      <p:ext uri="{BB962C8B-B14F-4D97-AF65-F5344CB8AC3E}">
        <p14:creationId xmlns:p14="http://schemas.microsoft.com/office/powerpoint/2010/main" val="7843856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I’ll leave you with one last area worth considering:  Public safety.  Let’s say we have the genome of some very dangerous organism, like Smallpox.  Should we make that data publicly available?  If not, how can we keep that information safe while still allowing research to be performed and new medical breakthroughs to be developed?</a:t>
            </a:r>
          </a:p>
        </p:txBody>
      </p:sp>
      <p:sp>
        <p:nvSpPr>
          <p:cNvPr id="4" name="Slide Number Placeholder 3"/>
          <p:cNvSpPr>
            <a:spLocks noGrp="1"/>
          </p:cNvSpPr>
          <p:nvPr>
            <p:ph type="sldNum" sz="quarter" idx="5"/>
          </p:nvPr>
        </p:nvSpPr>
        <p:spPr/>
        <p:txBody>
          <a:bodyPr/>
          <a:lstStyle/>
          <a:p>
            <a:fld id="{1A4F1BDE-CD53-2449-8DB1-C4586500618F}" type="slidenum">
              <a:rPr lang="en-US" smtClean="0"/>
              <a:t>22</a:t>
            </a:fld>
            <a:endParaRPr lang="en-US"/>
          </a:p>
        </p:txBody>
      </p:sp>
    </p:spTree>
    <p:extLst>
      <p:ext uri="{BB962C8B-B14F-4D97-AF65-F5344CB8AC3E}">
        <p14:creationId xmlns:p14="http://schemas.microsoft.com/office/powerpoint/2010/main" val="9286373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One-minute version of my career path</a:t>
            </a:r>
          </a:p>
          <a:p>
            <a:pPr marL="171450" indent="-171450">
              <a:buFont typeface="Arial" panose="020B0604020202020204" pitchFamily="34" charset="0"/>
              <a:buChar char="•"/>
            </a:pPr>
            <a:r>
              <a:rPr lang="en-US" dirty="0"/>
              <a:t>Got my undergrad degree at UAH, where I knew I wanted to study science and make that into a career path, but wasn’t quite sure which direction I wanted take that</a:t>
            </a:r>
          </a:p>
          <a:p>
            <a:pPr marL="171450" indent="-171450">
              <a:buFont typeface="Arial" panose="020B0604020202020204" pitchFamily="34" charset="0"/>
              <a:buChar char="•"/>
            </a:pPr>
            <a:r>
              <a:rPr lang="en-US" dirty="0"/>
              <a:t>Took a few years to work in industry, doing cost analysis for the DoD</a:t>
            </a:r>
          </a:p>
          <a:p>
            <a:pPr marL="171450" indent="-171450">
              <a:buFont typeface="Arial" panose="020B0604020202020204" pitchFamily="34" charset="0"/>
              <a:buChar char="•"/>
            </a:pPr>
            <a:r>
              <a:rPr lang="en-US" dirty="0"/>
              <a:t>Masters in M&amp;S at UAH:</a:t>
            </a:r>
          </a:p>
          <a:p>
            <a:pPr marL="628650" lvl="1" indent="-171450">
              <a:buFont typeface="Arial" panose="020B0604020202020204" pitchFamily="34" charset="0"/>
              <a:buChar char="•"/>
            </a:pPr>
            <a:r>
              <a:rPr lang="en-US" dirty="0"/>
              <a:t>Worked with Eric Mendenhall and studied the regulation of the CFTR gene </a:t>
            </a:r>
          </a:p>
          <a:p>
            <a:pPr marL="628650" lvl="1" indent="-171450">
              <a:buFont typeface="Arial" panose="020B0604020202020204" pitchFamily="34" charset="0"/>
              <a:buChar char="•"/>
            </a:pPr>
            <a:r>
              <a:rPr lang="en-US" dirty="0"/>
              <a:t>Integrated and optimized several machine learning tools to predict different patterns of CFTR gene regulation in different cell types, with the goal of being able to find enhancers and other genetic elements that cause CFTR to be highly expressed in some types of cells and minimally expressed in others</a:t>
            </a:r>
          </a:p>
          <a:p>
            <a:pPr marL="171450" lvl="0" indent="-171450">
              <a:buFont typeface="Arial" panose="020B0604020202020204" pitchFamily="34" charset="0"/>
              <a:buChar char="•"/>
            </a:pPr>
            <a:r>
              <a:rPr lang="en-US" dirty="0"/>
              <a:t>That opened up the opportunity for me to go work as a Computational Biologist with Greg Cooper’s Lab at HudsonAlpha, where we use genome sequencing to diagnose pediatric rare disease, especially DD/ID</a:t>
            </a:r>
          </a:p>
          <a:p>
            <a:pPr marL="171450" lvl="0" indent="-171450">
              <a:buFont typeface="Arial" panose="020B0604020202020204" pitchFamily="34" charset="0"/>
              <a:buChar char="•"/>
            </a:pPr>
            <a:r>
              <a:rPr lang="en-US" dirty="0"/>
              <a:t>So, I write software and analyze genome sequencing data to help us ask and answer questions about the genetic cause of disease</a:t>
            </a:r>
          </a:p>
          <a:p>
            <a:pPr marL="171450" lvl="0" indent="-171450">
              <a:buFont typeface="Arial" panose="020B0604020202020204" pitchFamily="34" charset="0"/>
              <a:buChar char="•"/>
            </a:pPr>
            <a:r>
              <a:rPr lang="en-US" dirty="0"/>
              <a:t>But how did I get here today? I think that’s fun to point out, because it stems a lot from one of my hobbies, which is patient advocacy for Cystic Fibrosis, which has given me some great opportunities to connect with other adults with CF like myself, including Xan </a:t>
            </a:r>
            <a:r>
              <a:rPr lang="en-US" dirty="0" err="1"/>
              <a:t>Nowokowski</a:t>
            </a:r>
            <a:r>
              <a:rPr lang="en-US" dirty="0"/>
              <a:t>. After Xan and I connected at a CF Foundation virtual event, we began talking about our respective science and research careers, and they were kind enough to bring me here to speak</a:t>
            </a:r>
          </a:p>
        </p:txBody>
      </p:sp>
      <p:sp>
        <p:nvSpPr>
          <p:cNvPr id="4" name="Slide Number Placeholder 3"/>
          <p:cNvSpPr>
            <a:spLocks noGrp="1"/>
          </p:cNvSpPr>
          <p:nvPr>
            <p:ph type="sldNum" sz="quarter" idx="5"/>
          </p:nvPr>
        </p:nvSpPr>
        <p:spPr/>
        <p:txBody>
          <a:bodyPr/>
          <a:lstStyle/>
          <a:p>
            <a:fld id="{087EB120-B9D5-2A4A-8056-228CBE617B35}" type="slidenum">
              <a:rPr lang="en-US" smtClean="0"/>
              <a:t>24</a:t>
            </a:fld>
            <a:endParaRPr lang="en-US"/>
          </a:p>
        </p:txBody>
      </p:sp>
    </p:spTree>
    <p:extLst>
      <p:ext uri="{BB962C8B-B14F-4D97-AF65-F5344CB8AC3E}">
        <p14:creationId xmlns:p14="http://schemas.microsoft.com/office/powerpoint/2010/main" val="1440595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Why seek genetic diagnoses when we are already treating the symptoms of a disorder?</a:t>
            </a:r>
          </a:p>
        </p:txBody>
      </p:sp>
      <p:sp>
        <p:nvSpPr>
          <p:cNvPr id="4" name="Slide Number Placeholder 3"/>
          <p:cNvSpPr>
            <a:spLocks noGrp="1"/>
          </p:cNvSpPr>
          <p:nvPr>
            <p:ph type="sldNum" sz="quarter" idx="5"/>
          </p:nvPr>
        </p:nvSpPr>
        <p:spPr/>
        <p:txBody>
          <a:bodyPr/>
          <a:lstStyle/>
          <a:p>
            <a:fld id="{087EB120-B9D5-2A4A-8056-228CBE617B35}" type="slidenum">
              <a:rPr lang="en-US" smtClean="0"/>
              <a:t>25</a:t>
            </a:fld>
            <a:endParaRPr lang="en-US"/>
          </a:p>
        </p:txBody>
      </p:sp>
    </p:spTree>
    <p:extLst>
      <p:ext uri="{BB962C8B-B14F-4D97-AF65-F5344CB8AC3E}">
        <p14:creationId xmlns:p14="http://schemas.microsoft.com/office/powerpoint/2010/main" val="19307499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first I want to pause and reiterate why this basic science that does the work of linking new diseases to genes is so important. In my own life as a CF patient, I’ve been able to witness the direct impact of knowing precisely how a </a:t>
            </a:r>
            <a:r>
              <a:rPr lang="en-US" dirty="0" err="1"/>
              <a:t>congential</a:t>
            </a:r>
            <a:r>
              <a:rPr lang="en-US" dirty="0"/>
              <a:t> disease is affecting the patients on a genetic and molecular level. CFTR, the causative gene for Cystic Fibrosis, was found in 1989, and we eventually learned that it encodes a chloride channel whose malfunction causes the thick mucus that is the hallmark of this disease. This understanding has been critical to a majority of the treatments that I use every day. And that’s why </a:t>
            </a:r>
          </a:p>
        </p:txBody>
      </p:sp>
      <p:sp>
        <p:nvSpPr>
          <p:cNvPr id="4" name="Slide Number Placeholder 3"/>
          <p:cNvSpPr>
            <a:spLocks noGrp="1"/>
          </p:cNvSpPr>
          <p:nvPr>
            <p:ph type="sldNum" sz="quarter" idx="5"/>
          </p:nvPr>
        </p:nvSpPr>
        <p:spPr/>
        <p:txBody>
          <a:bodyPr/>
          <a:lstStyle/>
          <a:p>
            <a:fld id="{087EB120-B9D5-2A4A-8056-228CBE617B35}" type="slidenum">
              <a:rPr lang="en-US" smtClean="0"/>
              <a:t>26</a:t>
            </a:fld>
            <a:endParaRPr lang="en-US"/>
          </a:p>
        </p:txBody>
      </p:sp>
    </p:spTree>
    <p:extLst>
      <p:ext uri="{BB962C8B-B14F-4D97-AF65-F5344CB8AC3E}">
        <p14:creationId xmlns:p14="http://schemas.microsoft.com/office/powerpoint/2010/main" val="26758937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87EB120-B9D5-2A4A-8056-228CBE617B35}" type="slidenum">
              <a:rPr lang="en-US" smtClean="0"/>
              <a:t>30</a:t>
            </a:fld>
            <a:endParaRPr lang="en-US"/>
          </a:p>
        </p:txBody>
      </p:sp>
    </p:spTree>
    <p:extLst>
      <p:ext uri="{BB962C8B-B14F-4D97-AF65-F5344CB8AC3E}">
        <p14:creationId xmlns:p14="http://schemas.microsoft.com/office/powerpoint/2010/main" val="24021843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Since our focus is inherited disease, we’re looking at a patient’s DNA</a:t>
            </a:r>
          </a:p>
        </p:txBody>
      </p:sp>
      <p:sp>
        <p:nvSpPr>
          <p:cNvPr id="4" name="Slide Number Placeholder 3"/>
          <p:cNvSpPr>
            <a:spLocks noGrp="1"/>
          </p:cNvSpPr>
          <p:nvPr>
            <p:ph type="sldNum" sz="quarter" idx="5"/>
          </p:nvPr>
        </p:nvSpPr>
        <p:spPr/>
        <p:txBody>
          <a:bodyPr/>
          <a:lstStyle/>
          <a:p>
            <a:fld id="{087EB120-B9D5-2A4A-8056-228CBE617B35}" type="slidenum">
              <a:rPr lang="en-US" smtClean="0"/>
              <a:t>31</a:t>
            </a:fld>
            <a:endParaRPr lang="en-US"/>
          </a:p>
        </p:txBody>
      </p:sp>
    </p:spTree>
    <p:extLst>
      <p:ext uri="{BB962C8B-B14F-4D97-AF65-F5344CB8AC3E}">
        <p14:creationId xmlns:p14="http://schemas.microsoft.com/office/powerpoint/2010/main" val="303506712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87EB120-B9D5-2A4A-8056-228CBE617B35}" type="slidenum">
              <a:rPr lang="en-US" smtClean="0"/>
              <a:t>38</a:t>
            </a:fld>
            <a:endParaRPr lang="en-US"/>
          </a:p>
        </p:txBody>
      </p:sp>
    </p:spTree>
    <p:extLst>
      <p:ext uri="{BB962C8B-B14F-4D97-AF65-F5344CB8AC3E}">
        <p14:creationId xmlns:p14="http://schemas.microsoft.com/office/powerpoint/2010/main" val="10854066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 name="Shape 134"/>
          <p:cNvSpPr>
            <a:spLocks noGrp="1" noRot="1" noChangeAspect="1"/>
          </p:cNvSpPr>
          <p:nvPr>
            <p:ph type="sldImg"/>
          </p:nvPr>
        </p:nvSpPr>
        <p:spPr>
          <a:xfrm>
            <a:off x="381000" y="685800"/>
            <a:ext cx="6096000" cy="3429000"/>
          </a:xfrm>
          <a:prstGeom prst="rect">
            <a:avLst/>
          </a:prstGeom>
        </p:spPr>
        <p:txBody>
          <a:bodyPr/>
          <a:lstStyle/>
          <a:p>
            <a:endParaRPr/>
          </a:p>
        </p:txBody>
      </p:sp>
      <p:sp>
        <p:nvSpPr>
          <p:cNvPr id="135" name="Shape 135"/>
          <p:cNvSpPr>
            <a:spLocks noGrp="1"/>
          </p:cNvSpPr>
          <p:nvPr>
            <p:ph type="body" sz="quarter" idx="1"/>
          </p:nvPr>
        </p:nvSpPr>
        <p:spPr>
          <a:prstGeom prst="rect">
            <a:avLst/>
          </a:prstGeom>
        </p:spPr>
        <p:txBody>
          <a:bodyPr/>
          <a:lstStyle/>
          <a:p>
            <a:r>
              <a:t>CADD is a computational tool that integrates diverse genomic data to predict deleterious variants.</a:t>
            </a:r>
          </a:p>
          <a:p>
            <a:r>
              <a:t>Published 2014.</a:t>
            </a:r>
          </a:p>
          <a:p>
            <a:r>
              <a:t>We like that it integrates &gt;100 types of genomic data in a reasonably unbiased way. For example, the model includes conservation and protein-coding effects of variants, but it’s not restricted to only dealing with those types of variants.</a:t>
            </a:r>
          </a:p>
          <a:p>
            <a:r>
              <a:t>Deleterious and pathogenic aren’t quite the same thing—deleterious refers to evolutionary fitness and pathogenic refers to clinical disease. But often, the two are strongly correlated and deleteriousness can be a piece of evidence we use in determining if a variant is pathogenic. </a:t>
            </a:r>
          </a:p>
        </p:txBody>
      </p:sp>
    </p:spTree>
    <p:extLst>
      <p:ext uri="{BB962C8B-B14F-4D97-AF65-F5344CB8AC3E}">
        <p14:creationId xmlns:p14="http://schemas.microsoft.com/office/powerpoint/2010/main" val="25930129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little about me.  I went to Purdue university for my undergrad.  Instead of studying Engineering like my entire family told me to, I wound up with dual degrees in Biology and Psychology.</a:t>
            </a:r>
          </a:p>
          <a:p>
            <a:endParaRPr lang="en-US" dirty="0"/>
          </a:p>
          <a:p>
            <a:r>
              <a:rPr lang="en-US" dirty="0"/>
              <a:t>I went on to the University of Michigan for grad school, where I also did not study Engineering like my entire family told me to.  Instead, I earned a masters in statistics and a PhD in bioinformatics.  </a:t>
            </a:r>
            <a:br>
              <a:rPr lang="en-US" dirty="0"/>
            </a:br>
            <a:br>
              <a:rPr lang="en-US" dirty="0"/>
            </a:br>
            <a:r>
              <a:rPr lang="en-US" dirty="0"/>
              <a:t>My thesis work was in a lab that studied molecular evolution.  My thesis was on a method that determined the age of genes, and its limitations.</a:t>
            </a:r>
          </a:p>
        </p:txBody>
      </p:sp>
      <p:sp>
        <p:nvSpPr>
          <p:cNvPr id="4" name="Slide Number Placeholder 3"/>
          <p:cNvSpPr>
            <a:spLocks noGrp="1"/>
          </p:cNvSpPr>
          <p:nvPr>
            <p:ph type="sldNum" sz="quarter" idx="10"/>
          </p:nvPr>
        </p:nvSpPr>
        <p:spPr/>
        <p:txBody>
          <a:bodyPr/>
          <a:lstStyle/>
          <a:p>
            <a:fld id="{C49DAF5B-83BC-6747-9898-919BD0C2204B}" type="slidenum">
              <a:rPr lang="en-US" smtClean="0"/>
              <a:t>12</a:t>
            </a:fld>
            <a:endParaRPr lang="en-US"/>
          </a:p>
        </p:txBody>
      </p:sp>
    </p:spTree>
    <p:extLst>
      <p:ext uri="{BB962C8B-B14F-4D97-AF65-F5344CB8AC3E}">
        <p14:creationId xmlns:p14="http://schemas.microsoft.com/office/powerpoint/2010/main" val="419699941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Shape 171"/>
          <p:cNvSpPr>
            <a:spLocks noGrp="1" noRot="1" noChangeAspect="1"/>
          </p:cNvSpPr>
          <p:nvPr>
            <p:ph type="sldImg"/>
          </p:nvPr>
        </p:nvSpPr>
        <p:spPr>
          <a:prstGeom prst="rect">
            <a:avLst/>
          </a:prstGeom>
        </p:spPr>
        <p:txBody>
          <a:bodyPr/>
          <a:lstStyle/>
          <a:p>
            <a:endParaRPr/>
          </a:p>
        </p:txBody>
      </p:sp>
      <p:sp>
        <p:nvSpPr>
          <p:cNvPr id="172" name="Shape 172"/>
          <p:cNvSpPr>
            <a:spLocks noGrp="1"/>
          </p:cNvSpPr>
          <p:nvPr>
            <p:ph type="body" sz="quarter" idx="1"/>
          </p:nvPr>
        </p:nvSpPr>
        <p:spPr>
          <a:prstGeom prst="rect">
            <a:avLst/>
          </a:prstGeom>
        </p:spPr>
        <p:txBody>
          <a:bodyPr/>
          <a:lstStyle/>
          <a:p>
            <a:r>
              <a:t>Variant effect predictions, such as “frameshift” or “regulatory motif disruption”</a:t>
            </a:r>
          </a:p>
        </p:txBody>
      </p:sp>
    </p:spTree>
    <p:extLst>
      <p:ext uri="{BB962C8B-B14F-4D97-AF65-F5344CB8AC3E}">
        <p14:creationId xmlns:p14="http://schemas.microsoft.com/office/powerpoint/2010/main" val="26416978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87EB120-B9D5-2A4A-8056-228CBE617B35}" type="slidenum">
              <a:rPr lang="en-US" smtClean="0"/>
              <a:t>44</a:t>
            </a:fld>
            <a:endParaRPr lang="en-US"/>
          </a:p>
        </p:txBody>
      </p:sp>
    </p:spTree>
    <p:extLst>
      <p:ext uri="{BB962C8B-B14F-4D97-AF65-F5344CB8AC3E}">
        <p14:creationId xmlns:p14="http://schemas.microsoft.com/office/powerpoint/2010/main" val="38587689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87EB120-B9D5-2A4A-8056-228CBE617B35}" type="slidenum">
              <a:rPr lang="en-US" smtClean="0"/>
              <a:t>45</a:t>
            </a:fld>
            <a:endParaRPr lang="en-US"/>
          </a:p>
        </p:txBody>
      </p:sp>
    </p:spTree>
    <p:extLst>
      <p:ext uri="{BB962C8B-B14F-4D97-AF65-F5344CB8AC3E}">
        <p14:creationId xmlns:p14="http://schemas.microsoft.com/office/powerpoint/2010/main" val="132334075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Recall, there are 3-5 million variants per person</a:t>
            </a:r>
          </a:p>
          <a:p>
            <a:pPr marL="171450" indent="-171450">
              <a:buFont typeface="Arial" panose="020B0604020202020204" pitchFamily="34" charset="0"/>
              <a:buChar char="•"/>
            </a:pPr>
            <a:r>
              <a:rPr lang="en-US" dirty="0"/>
              <a:t>Show numbers    </a:t>
            </a:r>
          </a:p>
        </p:txBody>
      </p:sp>
      <p:sp>
        <p:nvSpPr>
          <p:cNvPr id="4" name="Slide Number Placeholder 3"/>
          <p:cNvSpPr>
            <a:spLocks noGrp="1"/>
          </p:cNvSpPr>
          <p:nvPr>
            <p:ph type="sldNum" sz="quarter" idx="5"/>
          </p:nvPr>
        </p:nvSpPr>
        <p:spPr/>
        <p:txBody>
          <a:bodyPr/>
          <a:lstStyle/>
          <a:p>
            <a:fld id="{087EB120-B9D5-2A4A-8056-228CBE617B35}" type="slidenum">
              <a:rPr lang="en-US" smtClean="0"/>
              <a:t>46</a:t>
            </a:fld>
            <a:endParaRPr lang="en-US"/>
          </a:p>
        </p:txBody>
      </p:sp>
    </p:spTree>
    <p:extLst>
      <p:ext uri="{BB962C8B-B14F-4D97-AF65-F5344CB8AC3E}">
        <p14:creationId xmlns:p14="http://schemas.microsoft.com/office/powerpoint/2010/main" val="216718951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Analysts review for link to phenotypes</a:t>
            </a:r>
          </a:p>
        </p:txBody>
      </p:sp>
      <p:sp>
        <p:nvSpPr>
          <p:cNvPr id="4" name="Slide Number Placeholder 3"/>
          <p:cNvSpPr>
            <a:spLocks noGrp="1"/>
          </p:cNvSpPr>
          <p:nvPr>
            <p:ph type="sldNum" sz="quarter" idx="5"/>
          </p:nvPr>
        </p:nvSpPr>
        <p:spPr/>
        <p:txBody>
          <a:bodyPr/>
          <a:lstStyle/>
          <a:p>
            <a:fld id="{087EB120-B9D5-2A4A-8056-228CBE617B35}" type="slidenum">
              <a:rPr lang="en-US" smtClean="0"/>
              <a:t>47</a:t>
            </a:fld>
            <a:endParaRPr lang="en-US"/>
          </a:p>
        </p:txBody>
      </p:sp>
    </p:spTree>
    <p:extLst>
      <p:ext uri="{BB962C8B-B14F-4D97-AF65-F5344CB8AC3E}">
        <p14:creationId xmlns:p14="http://schemas.microsoft.com/office/powerpoint/2010/main" val="384800815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dirty="0"/>
              <a:t>Me</a:t>
            </a:r>
          </a:p>
          <a:p>
            <a:pPr lvl="1"/>
            <a:r>
              <a:rPr lang="en-US" dirty="0"/>
              <a:t>Sequencing lab</a:t>
            </a:r>
          </a:p>
          <a:p>
            <a:pPr lvl="2"/>
            <a:r>
              <a:rPr lang="en-US" dirty="0"/>
              <a:t>Generates data</a:t>
            </a:r>
          </a:p>
          <a:p>
            <a:pPr lvl="1"/>
            <a:r>
              <a:rPr lang="en-US" dirty="0"/>
              <a:t>Software Developers</a:t>
            </a:r>
          </a:p>
          <a:p>
            <a:pPr lvl="2"/>
            <a:r>
              <a:rPr lang="en-US" dirty="0"/>
              <a:t>Make analysis software</a:t>
            </a:r>
          </a:p>
          <a:p>
            <a:pPr lvl="1"/>
            <a:r>
              <a:rPr lang="en-US" dirty="0"/>
              <a:t>Genomic Analyst</a:t>
            </a:r>
          </a:p>
          <a:p>
            <a:pPr lvl="2"/>
            <a:r>
              <a:rPr lang="en-US" dirty="0"/>
              <a:t>Investigate patient disease &amp; variants</a:t>
            </a:r>
          </a:p>
          <a:p>
            <a:endParaRPr lang="en-US" dirty="0"/>
          </a:p>
        </p:txBody>
      </p:sp>
      <p:sp>
        <p:nvSpPr>
          <p:cNvPr id="4" name="Slide Number Placeholder 3"/>
          <p:cNvSpPr>
            <a:spLocks noGrp="1"/>
          </p:cNvSpPr>
          <p:nvPr>
            <p:ph type="sldNum" sz="quarter" idx="5"/>
          </p:nvPr>
        </p:nvSpPr>
        <p:spPr/>
        <p:txBody>
          <a:bodyPr/>
          <a:lstStyle/>
          <a:p>
            <a:fld id="{19A17613-8C4E-BB48-B989-D3305227725E}" type="slidenum">
              <a:rPr lang="en-US" smtClean="0"/>
              <a:t>49</a:t>
            </a:fld>
            <a:endParaRPr lang="en-US"/>
          </a:p>
        </p:txBody>
      </p:sp>
    </p:spTree>
    <p:extLst>
      <p:ext uri="{BB962C8B-B14F-4D97-AF65-F5344CB8AC3E}">
        <p14:creationId xmlns:p14="http://schemas.microsoft.com/office/powerpoint/2010/main" val="412110002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87EB120-B9D5-2A4A-8056-228CBE617B35}" type="slidenum">
              <a:rPr lang="en-US" smtClean="0"/>
              <a:t>51</a:t>
            </a:fld>
            <a:endParaRPr lang="en-US"/>
          </a:p>
        </p:txBody>
      </p:sp>
    </p:spTree>
    <p:extLst>
      <p:ext uri="{BB962C8B-B14F-4D97-AF65-F5344CB8AC3E}">
        <p14:creationId xmlns:p14="http://schemas.microsoft.com/office/powerpoint/2010/main" val="11672381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Since completing my PhD, I’ve been working here at </a:t>
            </a:r>
            <a:r>
              <a:rPr lang="en-US" dirty="0" err="1"/>
              <a:t>HudsonAlpha</a:t>
            </a:r>
            <a:r>
              <a:rPr lang="en-US" dirty="0"/>
              <a:t> as a postdoc, which is this horrid little purple creature here.  I’m applying the skills that I learned in grad school to different research problems, specifically in gene regulation and genomic variants in disease.</a:t>
            </a:r>
            <a:br>
              <a:rPr lang="en-US" dirty="0"/>
            </a:br>
            <a:br>
              <a:rPr lang="en-US" dirty="0"/>
            </a:br>
            <a:r>
              <a:rPr lang="en-US" dirty="0"/>
              <a:t>Now, apparently, my next step is supposed to be a nice distinguished fellow with a beard.  But the problem is, I can’t grow a beard.  So I’m probably not going to become a Professor.  So, as a matter of making it clear to everyone, there are tons of careers outside of being a professor– and that’s actually a relatively common way of doing things.  So, I imagine that many of you are planning on going to grad school, and I just wanted to point out that it’s worth talking to your mentors about your career trajectory.</a:t>
            </a:r>
          </a:p>
        </p:txBody>
      </p:sp>
      <p:sp>
        <p:nvSpPr>
          <p:cNvPr id="4" name="Slide Number Placeholder 3"/>
          <p:cNvSpPr>
            <a:spLocks noGrp="1"/>
          </p:cNvSpPr>
          <p:nvPr>
            <p:ph type="sldNum" sz="quarter" idx="5"/>
          </p:nvPr>
        </p:nvSpPr>
        <p:spPr/>
        <p:txBody>
          <a:bodyPr/>
          <a:lstStyle/>
          <a:p>
            <a:fld id="{1A4F1BDE-CD53-2449-8DB1-C4586500618F}" type="slidenum">
              <a:rPr lang="en-US" smtClean="0"/>
              <a:t>13</a:t>
            </a:fld>
            <a:endParaRPr lang="en-US"/>
          </a:p>
        </p:txBody>
      </p:sp>
    </p:spTree>
    <p:extLst>
      <p:ext uri="{BB962C8B-B14F-4D97-AF65-F5344CB8AC3E}">
        <p14:creationId xmlns:p14="http://schemas.microsoft.com/office/powerpoint/2010/main" val="31394049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James has already talked about this a bit, but I wanted to give another view of what bioinformatics is and why it’s important.</a:t>
            </a:r>
          </a:p>
          <a:p>
            <a:endParaRPr lang="en-US" dirty="0"/>
          </a:p>
          <a:p>
            <a:r>
              <a:rPr lang="en-US" dirty="0"/>
              <a:t>An official definition is quoted right here.  But day-to-day, bioinformatics is mostly coding.  These are really important functions!  They help you form conclusions about experiments.  They help you to propose new experiments.  And, very often, they’ll help you produce tools that are useful across the biological community.</a:t>
            </a:r>
          </a:p>
        </p:txBody>
      </p:sp>
      <p:sp>
        <p:nvSpPr>
          <p:cNvPr id="4" name="Slide Number Placeholder 3"/>
          <p:cNvSpPr>
            <a:spLocks noGrp="1"/>
          </p:cNvSpPr>
          <p:nvPr>
            <p:ph type="sldNum" sz="quarter" idx="5"/>
          </p:nvPr>
        </p:nvSpPr>
        <p:spPr/>
        <p:txBody>
          <a:bodyPr/>
          <a:lstStyle/>
          <a:p>
            <a:fld id="{7ACA14B8-B0CA-BC43-B05F-EFABFC821519}" type="slidenum">
              <a:rPr lang="en-US" smtClean="0"/>
              <a:t>14</a:t>
            </a:fld>
            <a:endParaRPr lang="en-US"/>
          </a:p>
        </p:txBody>
      </p:sp>
    </p:spTree>
    <p:extLst>
      <p:ext uri="{BB962C8B-B14F-4D97-AF65-F5344CB8AC3E}">
        <p14:creationId xmlns:p14="http://schemas.microsoft.com/office/powerpoint/2010/main" val="16712815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that’s an idea of what bioinformatics is, but you might also ask “why do we need bioinformatics?”  And the reason is that biological data is just enormous!  Looking at a single human genome– you’ve got 2 billion nucleotides.  But you’ve got it in two copies, and those copies may not be perfectly identical.</a:t>
            </a:r>
          </a:p>
          <a:p>
            <a:endParaRPr lang="en-US" dirty="0"/>
          </a:p>
          <a:p>
            <a:r>
              <a:rPr lang="en-US" dirty="0"/>
              <a:t>Only a small fraction of that DNA codes for proteins, a part of the genome that we understand a little bit better than the rest.  The rest of the 98.5% does a lot of biological work, but we don’t yet fully understand what it does and *how* it does that.  Understanding its function is going to require a lot of biological experimentation, but also the computational tools to analyze it.</a:t>
            </a:r>
          </a:p>
        </p:txBody>
      </p:sp>
      <p:sp>
        <p:nvSpPr>
          <p:cNvPr id="4" name="Slide Number Placeholder 3"/>
          <p:cNvSpPr>
            <a:spLocks noGrp="1"/>
          </p:cNvSpPr>
          <p:nvPr>
            <p:ph type="sldNum" sz="quarter" idx="5"/>
          </p:nvPr>
        </p:nvSpPr>
        <p:spPr/>
        <p:txBody>
          <a:bodyPr/>
          <a:lstStyle/>
          <a:p>
            <a:fld id="{1A4F1BDE-CD53-2449-8DB1-C4586500618F}" type="slidenum">
              <a:rPr lang="en-US" smtClean="0"/>
              <a:t>15</a:t>
            </a:fld>
            <a:endParaRPr lang="en-US"/>
          </a:p>
        </p:txBody>
      </p:sp>
    </p:spTree>
    <p:extLst>
      <p:ext uri="{BB962C8B-B14F-4D97-AF65-F5344CB8AC3E}">
        <p14:creationId xmlns:p14="http://schemas.microsoft.com/office/powerpoint/2010/main" val="24953218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all of that just refers to a single human genome.  What if you want to analyze more than one human genome?  </a:t>
            </a:r>
          </a:p>
          <a:p>
            <a:endParaRPr lang="en-US" dirty="0"/>
          </a:p>
          <a:p>
            <a:r>
              <a:rPr lang="en-US" dirty="0"/>
              <a:t>We’ve recently passed the “$1000 genome” threshold, meaning that genome sequencing is becoming more and more common– and will continue to do so.  Related to that, the NIH has recently launched the “All of Us” initiative, whose goal is to sequence 1 million human genomes.  </a:t>
            </a:r>
          </a:p>
          <a:p>
            <a:endParaRPr lang="en-US" dirty="0"/>
          </a:p>
          <a:p>
            <a:r>
              <a:rPr lang="en-US" dirty="0"/>
              <a:t>This is an important goal for many reasons.  It helps us have a better understanding of which genomic variants cause or influence disease.  It helps us better understand human diversity and, for instance, human responses to medicine, or how disease risk is influenced by your genetic background.  It can also give us a window into human history.</a:t>
            </a:r>
          </a:p>
          <a:p>
            <a:endParaRPr lang="en-US" dirty="0"/>
          </a:p>
          <a:p>
            <a:r>
              <a:rPr lang="en-US" dirty="0"/>
              <a:t>All of these goals require processing enormous amounts of information, and require bioinformatics.</a:t>
            </a:r>
          </a:p>
        </p:txBody>
      </p:sp>
      <p:sp>
        <p:nvSpPr>
          <p:cNvPr id="4" name="Slide Number Placeholder 3"/>
          <p:cNvSpPr>
            <a:spLocks noGrp="1"/>
          </p:cNvSpPr>
          <p:nvPr>
            <p:ph type="sldNum" sz="quarter" idx="5"/>
          </p:nvPr>
        </p:nvSpPr>
        <p:spPr/>
        <p:txBody>
          <a:bodyPr/>
          <a:lstStyle/>
          <a:p>
            <a:fld id="{7ACA14B8-B0CA-BC43-B05F-EFABFC821519}" type="slidenum">
              <a:rPr lang="en-US" smtClean="0"/>
              <a:t>16</a:t>
            </a:fld>
            <a:endParaRPr lang="en-US"/>
          </a:p>
        </p:txBody>
      </p:sp>
    </p:spTree>
    <p:extLst>
      <p:ext uri="{BB962C8B-B14F-4D97-AF65-F5344CB8AC3E}">
        <p14:creationId xmlns:p14="http://schemas.microsoft.com/office/powerpoint/2010/main" val="29728293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want to look outside of just humans, there are enormous numbers of species.  Estimated to be 8.7 million different species (fun fact:  only about 5000 of those species are mammals).  Sequencing their genomes can offer a ton of insight– understanding molecular evolution.  Potential sources of medicine, or disease processes.  Potential implications for conservation efforts.  Understanding how organisms can survive diverse or difficult environments.  Again, understanding these things requires the processing of huge amounts of data, which requires bioinformatics.</a:t>
            </a:r>
          </a:p>
        </p:txBody>
      </p:sp>
      <p:sp>
        <p:nvSpPr>
          <p:cNvPr id="4" name="Slide Number Placeholder 3"/>
          <p:cNvSpPr>
            <a:spLocks noGrp="1"/>
          </p:cNvSpPr>
          <p:nvPr>
            <p:ph type="sldNum" sz="quarter" idx="5"/>
          </p:nvPr>
        </p:nvSpPr>
        <p:spPr/>
        <p:txBody>
          <a:bodyPr/>
          <a:lstStyle/>
          <a:p>
            <a:fld id="{1A4F1BDE-CD53-2449-8DB1-C4586500618F}" type="slidenum">
              <a:rPr lang="en-US" smtClean="0"/>
              <a:t>17</a:t>
            </a:fld>
            <a:endParaRPr lang="en-US"/>
          </a:p>
        </p:txBody>
      </p:sp>
    </p:spTree>
    <p:extLst>
      <p:ext uri="{BB962C8B-B14F-4D97-AF65-F5344CB8AC3E}">
        <p14:creationId xmlns:p14="http://schemas.microsoft.com/office/powerpoint/2010/main" val="21815348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of these issues require processing huge amounts of data, which requires bioinformatics.  But bioinformatics issues don’t just have to do with solving technical problems.  There are also ethical implications that bioinformatics plays a role, along with other areas.  I want to talk about how bioinformatics intersects with social and ethical issues.</a:t>
            </a:r>
          </a:p>
        </p:txBody>
      </p:sp>
      <p:sp>
        <p:nvSpPr>
          <p:cNvPr id="4" name="Slide Number Placeholder 3"/>
          <p:cNvSpPr>
            <a:spLocks noGrp="1"/>
          </p:cNvSpPr>
          <p:nvPr>
            <p:ph type="sldNum" sz="quarter" idx="5"/>
          </p:nvPr>
        </p:nvSpPr>
        <p:spPr/>
        <p:txBody>
          <a:bodyPr/>
          <a:lstStyle/>
          <a:p>
            <a:fld id="{1A4F1BDE-CD53-2449-8DB1-C4586500618F}" type="slidenum">
              <a:rPr lang="en-US" smtClean="0"/>
              <a:t>18</a:t>
            </a:fld>
            <a:endParaRPr lang="en-US"/>
          </a:p>
        </p:txBody>
      </p:sp>
    </p:spTree>
    <p:extLst>
      <p:ext uri="{BB962C8B-B14F-4D97-AF65-F5344CB8AC3E}">
        <p14:creationId xmlns:p14="http://schemas.microsoft.com/office/powerpoint/2010/main" val="14094239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area of interest is representation of diverse communities.  Let’s say we have some interesting medical result, but all of our data was derived from Europeans Males.  Is that result applicable to females as well?  To non-Europeans?</a:t>
            </a:r>
          </a:p>
          <a:p>
            <a:endParaRPr lang="en-US" dirty="0"/>
          </a:p>
          <a:p>
            <a:r>
              <a:rPr lang="en-US" dirty="0"/>
              <a:t>Different groups have different genetic backgrounds, which means that findings might not be identical across groups.  One famous example of this is the blood-thinner Warfarin.  When used by Europeans, the drug reduced incidence of strokes.  However, among the African American community, it lead in several cases to patients bleeding to death. This was because specific variants in this gene, VKORC1, changed sensitivity to the drug.  So, using bioinformatics to analyze larger scopes of patient data can help make better medical decisions.</a:t>
            </a:r>
          </a:p>
        </p:txBody>
      </p:sp>
      <p:sp>
        <p:nvSpPr>
          <p:cNvPr id="4" name="Slide Number Placeholder 3"/>
          <p:cNvSpPr>
            <a:spLocks noGrp="1"/>
          </p:cNvSpPr>
          <p:nvPr>
            <p:ph type="sldNum" sz="quarter" idx="5"/>
          </p:nvPr>
        </p:nvSpPr>
        <p:spPr/>
        <p:txBody>
          <a:bodyPr/>
          <a:lstStyle/>
          <a:p>
            <a:fld id="{1A4F1BDE-CD53-2449-8DB1-C4586500618F}" type="slidenum">
              <a:rPr lang="en-US" smtClean="0"/>
              <a:t>19</a:t>
            </a:fld>
            <a:endParaRPr lang="en-US"/>
          </a:p>
        </p:txBody>
      </p:sp>
    </p:spTree>
    <p:extLst>
      <p:ext uri="{BB962C8B-B14F-4D97-AF65-F5344CB8AC3E}">
        <p14:creationId xmlns:p14="http://schemas.microsoft.com/office/powerpoint/2010/main" val="40410894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5" name="Footer Placeholder 4"/>
          <p:cNvSpPr>
            <a:spLocks noGrp="1"/>
          </p:cNvSpPr>
          <p:nvPr>
            <p:ph type="ftr" sz="quarter" idx="11"/>
          </p:nvPr>
        </p:nvSpPr>
        <p:spPr>
          <a:xfrm>
            <a:off x="4165600" y="6356351"/>
            <a:ext cx="3860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9347200" y="6398988"/>
            <a:ext cx="2844800" cy="365125"/>
          </a:xfrm>
        </p:spPr>
        <p:txBody>
          <a:bodyPr/>
          <a:lstStyle/>
          <a:p>
            <a:fld id="{7660B8C7-8D71-9344-9D3D-63100CE17378}" type="slidenum">
              <a:rPr lang="en-US" smtClean="0"/>
              <a:t>‹#›</a:t>
            </a:fld>
            <a:endParaRPr lang="en-US"/>
          </a:p>
        </p:txBody>
      </p:sp>
    </p:spTree>
    <p:extLst>
      <p:ext uri="{BB962C8B-B14F-4D97-AF65-F5344CB8AC3E}">
        <p14:creationId xmlns:p14="http://schemas.microsoft.com/office/powerpoint/2010/main" val="26973200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600" y="6356351"/>
            <a:ext cx="2844800" cy="365125"/>
          </a:xfrm>
          <a:prstGeom prst="rect">
            <a:avLst/>
          </a:prstGeom>
        </p:spPr>
        <p:txBody>
          <a:bodyPr/>
          <a:lstStyle/>
          <a:p>
            <a:endParaRPr lang="en-US"/>
          </a:p>
        </p:txBody>
      </p:sp>
      <p:sp>
        <p:nvSpPr>
          <p:cNvPr id="5" name="Footer Placeholder 4"/>
          <p:cNvSpPr>
            <a:spLocks noGrp="1"/>
          </p:cNvSpPr>
          <p:nvPr>
            <p:ph type="ftr" sz="quarter" idx="11"/>
          </p:nvPr>
        </p:nvSpPr>
        <p:spPr>
          <a:xfrm>
            <a:off x="4165600" y="6356351"/>
            <a:ext cx="3860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7660B8C7-8D71-9344-9D3D-63100CE17378}" type="slidenum">
              <a:rPr lang="en-US" smtClean="0"/>
              <a:t>‹#›</a:t>
            </a:fld>
            <a:endParaRPr lang="en-US"/>
          </a:p>
        </p:txBody>
      </p:sp>
    </p:spTree>
    <p:extLst>
      <p:ext uri="{BB962C8B-B14F-4D97-AF65-F5344CB8AC3E}">
        <p14:creationId xmlns:p14="http://schemas.microsoft.com/office/powerpoint/2010/main" val="995261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600" y="6356351"/>
            <a:ext cx="2844800" cy="365125"/>
          </a:xfrm>
          <a:prstGeom prst="rect">
            <a:avLst/>
          </a:prstGeom>
        </p:spPr>
        <p:txBody>
          <a:bodyPr/>
          <a:lstStyle/>
          <a:p>
            <a:endParaRPr lang="en-US"/>
          </a:p>
        </p:txBody>
      </p:sp>
      <p:sp>
        <p:nvSpPr>
          <p:cNvPr id="5" name="Footer Placeholder 4"/>
          <p:cNvSpPr>
            <a:spLocks noGrp="1"/>
          </p:cNvSpPr>
          <p:nvPr>
            <p:ph type="ftr" sz="quarter" idx="11"/>
          </p:nvPr>
        </p:nvSpPr>
        <p:spPr>
          <a:xfrm>
            <a:off x="4165600" y="6356351"/>
            <a:ext cx="3860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7660B8C7-8D71-9344-9D3D-63100CE17378}" type="slidenum">
              <a:rPr lang="en-US" smtClean="0"/>
              <a:t>‹#›</a:t>
            </a:fld>
            <a:endParaRPr lang="en-US"/>
          </a:p>
        </p:txBody>
      </p:sp>
    </p:spTree>
    <p:extLst>
      <p:ext uri="{BB962C8B-B14F-4D97-AF65-F5344CB8AC3E}">
        <p14:creationId xmlns:p14="http://schemas.microsoft.com/office/powerpoint/2010/main" val="91049108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6" name="Title Text"/>
          <p:cNvSpPr txBox="1">
            <a:spLocks noGrp="1"/>
          </p:cNvSpPr>
          <p:nvPr>
            <p:ph type="title"/>
          </p:nvPr>
        </p:nvSpPr>
        <p:spPr>
          <a:prstGeom prst="rect">
            <a:avLst/>
          </a:prstGeom>
        </p:spPr>
        <p:txBody>
          <a:bodyPr/>
          <a:lstStyle/>
          <a:p>
            <a:r>
              <a:t>Title Text</a:t>
            </a:r>
          </a:p>
        </p:txBody>
      </p:sp>
      <p:sp>
        <p:nvSpPr>
          <p:cNvPr id="57" name="Body Level One…"/>
          <p:cNvSpPr txBox="1">
            <a:spLocks noGrp="1"/>
          </p:cNvSpPr>
          <p:nvPr>
            <p:ph type="body" idx="1"/>
          </p:nvPr>
        </p:nvSpPr>
        <p:spPr>
          <a:prstGeom prst="rect">
            <a:avLst/>
          </a:prstGeom>
        </p:spPr>
        <p:txBody>
          <a:bodyPr/>
          <a:lstStyle>
            <a:lvl1pPr>
              <a:defRPr sz="2400"/>
            </a:lvl1pPr>
            <a:lvl2pPr>
              <a:defRPr sz="2400"/>
            </a:lvl2pPr>
            <a:lvl3pPr>
              <a:defRPr sz="2400"/>
            </a:lvl3pPr>
            <a:lvl4pPr>
              <a:defRPr sz="2400"/>
            </a:lvl4pPr>
            <a:lvl5pPr>
              <a:defRPr sz="2400"/>
            </a:lvl5pPr>
          </a:lstStyle>
          <a:p>
            <a:r>
              <a:t>Body Level One</a:t>
            </a:r>
          </a:p>
          <a:p>
            <a:pPr lvl="1"/>
            <a:r>
              <a:t>Body Level Two</a:t>
            </a:r>
          </a:p>
          <a:p>
            <a:pPr lvl="2"/>
            <a:r>
              <a:t>Body Level Three</a:t>
            </a:r>
          </a:p>
          <a:p>
            <a:pPr lvl="3"/>
            <a:r>
              <a:t>Body Level Four</a:t>
            </a:r>
          </a:p>
          <a:p>
            <a:pPr lvl="4"/>
            <a:r>
              <a:t>Body Level Five</a:t>
            </a:r>
          </a:p>
        </p:txBody>
      </p:sp>
      <p:sp>
        <p:nvSpPr>
          <p:cNvPr id="5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726511518"/>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20" name="Image"/>
          <p:cNvSpPr>
            <a:spLocks noGrp="1"/>
          </p:cNvSpPr>
          <p:nvPr>
            <p:ph type="pic" idx="13"/>
          </p:nvPr>
        </p:nvSpPr>
        <p:spPr>
          <a:xfrm>
            <a:off x="1562984" y="336550"/>
            <a:ext cx="9067801" cy="4368800"/>
          </a:xfrm>
          <a:prstGeom prst="rect">
            <a:avLst/>
          </a:prstGeom>
        </p:spPr>
        <p:txBody>
          <a:bodyPr lIns="91439" tIns="45719" rIns="91439" bIns="45719" anchor="t">
            <a:noAutofit/>
          </a:bodyPr>
          <a:lstStyle/>
          <a:p>
            <a:endParaRPr/>
          </a:p>
        </p:txBody>
      </p:sp>
      <p:sp>
        <p:nvSpPr>
          <p:cNvPr id="21" name="Title Text"/>
          <p:cNvSpPr txBox="1">
            <a:spLocks noGrp="1"/>
          </p:cNvSpPr>
          <p:nvPr>
            <p:ph type="title"/>
          </p:nvPr>
        </p:nvSpPr>
        <p:spPr>
          <a:xfrm>
            <a:off x="317500" y="4756150"/>
            <a:ext cx="11557000" cy="1003300"/>
          </a:xfrm>
          <a:prstGeom prst="rect">
            <a:avLst/>
          </a:prstGeom>
        </p:spPr>
        <p:txBody>
          <a:bodyPr anchor="b"/>
          <a:lstStyle/>
          <a:p>
            <a:r>
              <a:t>Title Text</a:t>
            </a:r>
          </a:p>
        </p:txBody>
      </p:sp>
      <p:sp>
        <p:nvSpPr>
          <p:cNvPr id="22" name="Body Level One…"/>
          <p:cNvSpPr txBox="1">
            <a:spLocks noGrp="1"/>
          </p:cNvSpPr>
          <p:nvPr>
            <p:ph type="body" sz="quarter" idx="1"/>
          </p:nvPr>
        </p:nvSpPr>
        <p:spPr>
          <a:xfrm>
            <a:off x="317500" y="5721350"/>
            <a:ext cx="11557000" cy="793750"/>
          </a:xfrm>
          <a:prstGeom prst="rect">
            <a:avLst/>
          </a:prstGeom>
        </p:spPr>
        <p:txBody>
          <a:bodyPr anchor="t"/>
          <a:lstStyle>
            <a:lvl1pPr marL="0" indent="0" algn="ctr">
              <a:spcBef>
                <a:spcPts val="0"/>
              </a:spcBef>
              <a:buSzTx/>
              <a:buNone/>
              <a:defRPr sz="2700"/>
            </a:lvl1pPr>
            <a:lvl2pPr marL="0" indent="0" algn="ctr">
              <a:spcBef>
                <a:spcPts val="0"/>
              </a:spcBef>
              <a:buSzTx/>
              <a:buNone/>
              <a:defRPr sz="2700"/>
            </a:lvl2pPr>
            <a:lvl3pPr marL="0" indent="0" algn="ctr">
              <a:spcBef>
                <a:spcPts val="0"/>
              </a:spcBef>
              <a:buSzTx/>
              <a:buNone/>
              <a:defRPr sz="2700"/>
            </a:lvl3pPr>
            <a:lvl4pPr marL="0" indent="0" algn="ctr">
              <a:spcBef>
                <a:spcPts val="0"/>
              </a:spcBef>
              <a:buSzTx/>
              <a:buNone/>
              <a:defRPr sz="2700"/>
            </a:lvl4pPr>
            <a:lvl5pPr marL="0" indent="0" algn="ctr">
              <a:spcBef>
                <a:spcPts val="0"/>
              </a:spcBef>
              <a:buSzTx/>
              <a:buNone/>
              <a:defRPr sz="2700"/>
            </a:lvl5pPr>
          </a:lstStyle>
          <a:p>
            <a:r>
              <a:t>Body Level One</a:t>
            </a:r>
          </a:p>
          <a:p>
            <a:pPr lvl="1"/>
            <a:r>
              <a:t>Body Level Two</a:t>
            </a:r>
          </a:p>
          <a:p>
            <a:pPr lvl="2"/>
            <a:r>
              <a:t>Body Level Three</a:t>
            </a:r>
          </a:p>
          <a:p>
            <a:pPr lvl="3"/>
            <a:r>
              <a:t>Body Level Four</a:t>
            </a:r>
          </a:p>
          <a:p>
            <a:pPr lvl="4"/>
            <a:r>
              <a:t>Body Level Five</a:t>
            </a:r>
          </a:p>
        </p:txBody>
      </p:sp>
      <p:sp>
        <p:nvSpPr>
          <p:cNvPr id="2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848865679"/>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600" y="6356351"/>
            <a:ext cx="2844800" cy="365125"/>
          </a:xfrm>
          <a:prstGeom prst="rect">
            <a:avLst/>
          </a:prstGeom>
        </p:spPr>
        <p:txBody>
          <a:bodyPr/>
          <a:lstStyle/>
          <a:p>
            <a:endParaRPr lang="en-US"/>
          </a:p>
        </p:txBody>
      </p:sp>
      <p:sp>
        <p:nvSpPr>
          <p:cNvPr id="5" name="Footer Placeholder 4"/>
          <p:cNvSpPr>
            <a:spLocks noGrp="1"/>
          </p:cNvSpPr>
          <p:nvPr>
            <p:ph type="ftr" sz="quarter" idx="11"/>
          </p:nvPr>
        </p:nvSpPr>
        <p:spPr>
          <a:xfrm>
            <a:off x="4165600" y="6356351"/>
            <a:ext cx="3860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7660B8C7-8D71-9344-9D3D-63100CE17378}" type="slidenum">
              <a:rPr lang="en-US" smtClean="0"/>
              <a:t>‹#›</a:t>
            </a:fld>
            <a:endParaRPr lang="en-US"/>
          </a:p>
        </p:txBody>
      </p:sp>
    </p:spTree>
    <p:extLst>
      <p:ext uri="{BB962C8B-B14F-4D97-AF65-F5344CB8AC3E}">
        <p14:creationId xmlns:p14="http://schemas.microsoft.com/office/powerpoint/2010/main" val="17183179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609600" y="6356351"/>
            <a:ext cx="2844800" cy="365125"/>
          </a:xfrm>
          <a:prstGeom prst="rect">
            <a:avLst/>
          </a:prstGeom>
        </p:spPr>
        <p:txBody>
          <a:bodyPr/>
          <a:lstStyle/>
          <a:p>
            <a:endParaRPr lang="en-US"/>
          </a:p>
        </p:txBody>
      </p:sp>
      <p:sp>
        <p:nvSpPr>
          <p:cNvPr id="5" name="Footer Placeholder 4"/>
          <p:cNvSpPr>
            <a:spLocks noGrp="1"/>
          </p:cNvSpPr>
          <p:nvPr>
            <p:ph type="ftr" sz="quarter" idx="11"/>
          </p:nvPr>
        </p:nvSpPr>
        <p:spPr>
          <a:xfrm>
            <a:off x="4165600" y="6356351"/>
            <a:ext cx="3860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7660B8C7-8D71-9344-9D3D-63100CE17378}" type="slidenum">
              <a:rPr lang="en-US" smtClean="0"/>
              <a:t>‹#›</a:t>
            </a:fld>
            <a:endParaRPr lang="en-US"/>
          </a:p>
        </p:txBody>
      </p:sp>
    </p:spTree>
    <p:extLst>
      <p:ext uri="{BB962C8B-B14F-4D97-AF65-F5344CB8AC3E}">
        <p14:creationId xmlns:p14="http://schemas.microsoft.com/office/powerpoint/2010/main" val="6313399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609600" y="6356351"/>
            <a:ext cx="2844800" cy="365125"/>
          </a:xfrm>
          <a:prstGeom prst="rect">
            <a:avLst/>
          </a:prstGeom>
        </p:spPr>
        <p:txBody>
          <a:bodyPr/>
          <a:lstStyle/>
          <a:p>
            <a:endParaRPr lang="en-US"/>
          </a:p>
        </p:txBody>
      </p:sp>
      <p:sp>
        <p:nvSpPr>
          <p:cNvPr id="6" name="Footer Placeholder 5"/>
          <p:cNvSpPr>
            <a:spLocks noGrp="1"/>
          </p:cNvSpPr>
          <p:nvPr>
            <p:ph type="ftr" sz="quarter" idx="11"/>
          </p:nvPr>
        </p:nvSpPr>
        <p:spPr>
          <a:xfrm>
            <a:off x="4165600" y="6356351"/>
            <a:ext cx="3860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7660B8C7-8D71-9344-9D3D-63100CE17378}" type="slidenum">
              <a:rPr lang="en-US" smtClean="0"/>
              <a:t>‹#›</a:t>
            </a:fld>
            <a:endParaRPr lang="en-US"/>
          </a:p>
        </p:txBody>
      </p:sp>
    </p:spTree>
    <p:extLst>
      <p:ext uri="{BB962C8B-B14F-4D97-AF65-F5344CB8AC3E}">
        <p14:creationId xmlns:p14="http://schemas.microsoft.com/office/powerpoint/2010/main" val="31797275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609600" y="6356351"/>
            <a:ext cx="2844800" cy="365125"/>
          </a:xfrm>
          <a:prstGeom prst="rect">
            <a:avLst/>
          </a:prstGeom>
        </p:spPr>
        <p:txBody>
          <a:bodyPr/>
          <a:lstStyle/>
          <a:p>
            <a:endParaRPr lang="en-US"/>
          </a:p>
        </p:txBody>
      </p:sp>
      <p:sp>
        <p:nvSpPr>
          <p:cNvPr id="8" name="Footer Placeholder 7"/>
          <p:cNvSpPr>
            <a:spLocks noGrp="1"/>
          </p:cNvSpPr>
          <p:nvPr>
            <p:ph type="ftr" sz="quarter" idx="11"/>
          </p:nvPr>
        </p:nvSpPr>
        <p:spPr>
          <a:xfrm>
            <a:off x="4165600" y="6356351"/>
            <a:ext cx="3860800" cy="365125"/>
          </a:xfrm>
          <a:prstGeom prst="rect">
            <a:avLst/>
          </a:prstGeom>
        </p:spPr>
        <p:txBody>
          <a:bodyPr/>
          <a:lstStyle/>
          <a:p>
            <a:endParaRPr lang="en-US"/>
          </a:p>
        </p:txBody>
      </p:sp>
      <p:sp>
        <p:nvSpPr>
          <p:cNvPr id="9" name="Slide Number Placeholder 8"/>
          <p:cNvSpPr>
            <a:spLocks noGrp="1"/>
          </p:cNvSpPr>
          <p:nvPr>
            <p:ph type="sldNum" sz="quarter" idx="12"/>
          </p:nvPr>
        </p:nvSpPr>
        <p:spPr/>
        <p:txBody>
          <a:bodyPr/>
          <a:lstStyle/>
          <a:p>
            <a:fld id="{7660B8C7-8D71-9344-9D3D-63100CE17378}" type="slidenum">
              <a:rPr lang="en-US" smtClean="0"/>
              <a:t>‹#›</a:t>
            </a:fld>
            <a:endParaRPr lang="en-US"/>
          </a:p>
        </p:txBody>
      </p:sp>
    </p:spTree>
    <p:extLst>
      <p:ext uri="{BB962C8B-B14F-4D97-AF65-F5344CB8AC3E}">
        <p14:creationId xmlns:p14="http://schemas.microsoft.com/office/powerpoint/2010/main" val="14806539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a:xfrm>
            <a:off x="609600" y="6356351"/>
            <a:ext cx="2844800" cy="365125"/>
          </a:xfrm>
          <a:prstGeom prst="rect">
            <a:avLst/>
          </a:prstGeom>
        </p:spPr>
        <p:txBody>
          <a:bodyPr/>
          <a:lstStyle/>
          <a:p>
            <a:endParaRPr lang="en-US"/>
          </a:p>
        </p:txBody>
      </p:sp>
      <p:sp>
        <p:nvSpPr>
          <p:cNvPr id="4" name="Footer Placeholder 3"/>
          <p:cNvSpPr>
            <a:spLocks noGrp="1"/>
          </p:cNvSpPr>
          <p:nvPr>
            <p:ph type="ftr" sz="quarter" idx="11"/>
          </p:nvPr>
        </p:nvSpPr>
        <p:spPr>
          <a:xfrm>
            <a:off x="4165600" y="6356351"/>
            <a:ext cx="3860800" cy="365125"/>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7660B8C7-8D71-9344-9D3D-63100CE17378}" type="slidenum">
              <a:rPr lang="en-US" smtClean="0"/>
              <a:t>‹#›</a:t>
            </a:fld>
            <a:endParaRPr lang="en-US"/>
          </a:p>
        </p:txBody>
      </p:sp>
    </p:spTree>
    <p:extLst>
      <p:ext uri="{BB962C8B-B14F-4D97-AF65-F5344CB8AC3E}">
        <p14:creationId xmlns:p14="http://schemas.microsoft.com/office/powerpoint/2010/main" val="30114383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09600" y="6356351"/>
            <a:ext cx="2844800" cy="365125"/>
          </a:xfrm>
          <a:prstGeom prst="rect">
            <a:avLst/>
          </a:prstGeom>
        </p:spPr>
        <p:txBody>
          <a:bodyPr/>
          <a:lstStyle/>
          <a:p>
            <a:endParaRPr lang="en-US"/>
          </a:p>
        </p:txBody>
      </p:sp>
      <p:sp>
        <p:nvSpPr>
          <p:cNvPr id="3" name="Footer Placeholder 2"/>
          <p:cNvSpPr>
            <a:spLocks noGrp="1"/>
          </p:cNvSpPr>
          <p:nvPr>
            <p:ph type="ftr" sz="quarter" idx="11"/>
          </p:nvPr>
        </p:nvSpPr>
        <p:spPr>
          <a:xfrm>
            <a:off x="4165600" y="6356351"/>
            <a:ext cx="3860800" cy="365125"/>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7660B8C7-8D71-9344-9D3D-63100CE17378}" type="slidenum">
              <a:rPr lang="en-US" smtClean="0"/>
              <a:t>‹#›</a:t>
            </a:fld>
            <a:endParaRPr lang="en-US"/>
          </a:p>
        </p:txBody>
      </p:sp>
    </p:spTree>
    <p:extLst>
      <p:ext uri="{BB962C8B-B14F-4D97-AF65-F5344CB8AC3E}">
        <p14:creationId xmlns:p14="http://schemas.microsoft.com/office/powerpoint/2010/main" val="6213660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09600" y="6356351"/>
            <a:ext cx="2844800" cy="365125"/>
          </a:xfrm>
          <a:prstGeom prst="rect">
            <a:avLst/>
          </a:prstGeom>
        </p:spPr>
        <p:txBody>
          <a:bodyPr/>
          <a:lstStyle/>
          <a:p>
            <a:endParaRPr lang="en-US"/>
          </a:p>
        </p:txBody>
      </p:sp>
      <p:sp>
        <p:nvSpPr>
          <p:cNvPr id="6" name="Footer Placeholder 5"/>
          <p:cNvSpPr>
            <a:spLocks noGrp="1"/>
          </p:cNvSpPr>
          <p:nvPr>
            <p:ph type="ftr" sz="quarter" idx="11"/>
          </p:nvPr>
        </p:nvSpPr>
        <p:spPr>
          <a:xfrm>
            <a:off x="4165600" y="6356351"/>
            <a:ext cx="3860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7660B8C7-8D71-9344-9D3D-63100CE17378}" type="slidenum">
              <a:rPr lang="en-US" smtClean="0"/>
              <a:t>‹#›</a:t>
            </a:fld>
            <a:endParaRPr lang="en-US"/>
          </a:p>
        </p:txBody>
      </p:sp>
    </p:spTree>
    <p:extLst>
      <p:ext uri="{BB962C8B-B14F-4D97-AF65-F5344CB8AC3E}">
        <p14:creationId xmlns:p14="http://schemas.microsoft.com/office/powerpoint/2010/main" val="41949658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09600" y="6356351"/>
            <a:ext cx="2844800" cy="365125"/>
          </a:xfrm>
          <a:prstGeom prst="rect">
            <a:avLst/>
          </a:prstGeom>
        </p:spPr>
        <p:txBody>
          <a:bodyPr/>
          <a:lstStyle/>
          <a:p>
            <a:endParaRPr lang="en-US"/>
          </a:p>
        </p:txBody>
      </p:sp>
      <p:sp>
        <p:nvSpPr>
          <p:cNvPr id="6" name="Footer Placeholder 5"/>
          <p:cNvSpPr>
            <a:spLocks noGrp="1"/>
          </p:cNvSpPr>
          <p:nvPr>
            <p:ph type="ftr" sz="quarter" idx="11"/>
          </p:nvPr>
        </p:nvSpPr>
        <p:spPr>
          <a:xfrm>
            <a:off x="4165600" y="6356351"/>
            <a:ext cx="3860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7660B8C7-8D71-9344-9D3D-63100CE17378}" type="slidenum">
              <a:rPr lang="en-US" smtClean="0"/>
              <a:t>‹#›</a:t>
            </a:fld>
            <a:endParaRPr lang="en-US"/>
          </a:p>
        </p:txBody>
      </p:sp>
    </p:spTree>
    <p:extLst>
      <p:ext uri="{BB962C8B-B14F-4D97-AF65-F5344CB8AC3E}">
        <p14:creationId xmlns:p14="http://schemas.microsoft.com/office/powerpoint/2010/main" val="27646341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15" cstate="screen">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6355" y="167301"/>
            <a:ext cx="9206579" cy="433938"/>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609600" y="1039858"/>
            <a:ext cx="10972800" cy="508630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bg1"/>
                </a:solidFill>
              </a:defRPr>
            </a:lvl1pPr>
          </a:lstStyle>
          <a:p>
            <a:fld id="{7660B8C7-8D71-9344-9D3D-63100CE17378}" type="slidenum">
              <a:rPr lang="en-US" smtClean="0"/>
              <a:pPr/>
              <a:t>‹#›</a:t>
            </a:fld>
            <a:endParaRPr lang="en-US" dirty="0"/>
          </a:p>
        </p:txBody>
      </p:sp>
    </p:spTree>
    <p:extLst>
      <p:ext uri="{BB962C8B-B14F-4D97-AF65-F5344CB8AC3E}">
        <p14:creationId xmlns:p14="http://schemas.microsoft.com/office/powerpoint/2010/main" val="75462546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hdr="0" ftr="0" dt="0"/>
  <p:txStyles>
    <p:titleStyle>
      <a:lvl1pPr algn="l" defTabSz="457200" rtl="0" eaLnBrk="1" latinLnBrk="0" hangingPunct="1">
        <a:spcBef>
          <a:spcPct val="0"/>
        </a:spcBef>
        <a:buNone/>
        <a:defRPr sz="2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jpeg"/><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2.jpeg"/><Relationship Id="rId5" Type="http://schemas.openxmlformats.org/officeDocument/2006/relationships/image" Target="../media/image11.jpeg"/><Relationship Id="rId4" Type="http://schemas.openxmlformats.org/officeDocument/2006/relationships/image" Target="../media/image10.jpeg"/></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1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6.jpeg"/></Relationships>
</file>

<file path=ppt/slides/_rels/slide1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3" Type="http://schemas.openxmlformats.org/officeDocument/2006/relationships/hyperlink" Target="http://www.gitforwindows.org/" TargetMode="External"/><Relationship Id="rId2" Type="http://schemas.openxmlformats.org/officeDocument/2006/relationships/hyperlink" Target="https://james-lawlor.github.io/biotrain-2019/" TargetMode="External"/><Relationship Id="rId1" Type="http://schemas.openxmlformats.org/officeDocument/2006/relationships/slideLayout" Target="../slideLayouts/slideLayout2.xml"/><Relationship Id="rId6" Type="http://schemas.openxmlformats.org/officeDocument/2006/relationships/hyperlink" Target="https://www.rstudio.com/products/rstudio/download/#download" TargetMode="External"/><Relationship Id="rId5" Type="http://schemas.openxmlformats.org/officeDocument/2006/relationships/hyperlink" Target="https://cran.rstudio.com/" TargetMode="External"/><Relationship Id="rId4" Type="http://schemas.openxmlformats.org/officeDocument/2006/relationships/hyperlink" Target="http://swcarpentry.github.io/shell-novice/setup.html"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jpeg"/></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8" Type="http://schemas.openxmlformats.org/officeDocument/2006/relationships/image" Target="../media/image35.tiff"/><Relationship Id="rId3" Type="http://schemas.openxmlformats.org/officeDocument/2006/relationships/image" Target="../media/image30.png"/><Relationship Id="rId7" Type="http://schemas.openxmlformats.org/officeDocument/2006/relationships/image" Target="../media/image34.jpeg"/><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jpeg"/><Relationship Id="rId9" Type="http://schemas.openxmlformats.org/officeDocument/2006/relationships/image" Target="../media/image36.jpe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hyperlink" Target="http://www.hopkinscf.org/what-is-cf/basic-science/cftr/" TargetMode="External"/><Relationship Id="rId4" Type="http://schemas.openxmlformats.org/officeDocument/2006/relationships/image" Target="../media/image38.tiff"/></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jpeg"/><Relationship Id="rId4" Type="http://schemas.openxmlformats.org/officeDocument/2006/relationships/image" Target="../media/image41.jpeg"/></Relationships>
</file>

<file path=ppt/slides/_rels/slide28.xml.rels><?xml version="1.0" encoding="UTF-8" standalone="yes"?>
<Relationships xmlns="http://schemas.openxmlformats.org/package/2006/relationships"><Relationship Id="rId3" Type="http://schemas.openxmlformats.org/officeDocument/2006/relationships/image" Target="../media/image45.tiff"/><Relationship Id="rId2" Type="http://schemas.openxmlformats.org/officeDocument/2006/relationships/image" Target="../media/image44.tiff"/><Relationship Id="rId1" Type="http://schemas.openxmlformats.org/officeDocument/2006/relationships/slideLayout" Target="../slideLayouts/slideLayout7.xml"/><Relationship Id="rId5" Type="http://schemas.openxmlformats.org/officeDocument/2006/relationships/image" Target="../media/image47.png"/><Relationship Id="rId4" Type="http://schemas.openxmlformats.org/officeDocument/2006/relationships/image" Target="../media/image46.jpeg"/></Relationships>
</file>

<file path=ppt/slides/_rels/slide2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4" Type="http://schemas.openxmlformats.org/officeDocument/2006/relationships/image" Target="../media/image50.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3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image" Target="../media/image56.png"/></Relationships>
</file>

<file path=ppt/slides/_rels/slide32.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4.tiff"/><Relationship Id="rId1" Type="http://schemas.openxmlformats.org/officeDocument/2006/relationships/slideLayout" Target="../slideLayouts/slideLayout6.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tif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65.png"/><Relationship Id="rId7" Type="http://schemas.openxmlformats.org/officeDocument/2006/relationships/image" Target="../media/image69.png"/><Relationship Id="rId2" Type="http://schemas.openxmlformats.org/officeDocument/2006/relationships/image" Target="../media/image64.png"/><Relationship Id="rId1" Type="http://schemas.openxmlformats.org/officeDocument/2006/relationships/slideLayout" Target="../slideLayouts/slideLayout12.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 Id="rId9" Type="http://schemas.openxmlformats.org/officeDocument/2006/relationships/image" Target="../media/image71.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9.xml"/><Relationship Id="rId1" Type="http://schemas.openxmlformats.org/officeDocument/2006/relationships/slideLayout" Target="../slideLayouts/slideLayout12.xml"/><Relationship Id="rId4" Type="http://schemas.openxmlformats.org/officeDocument/2006/relationships/image" Target="../media/image7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74.tiff"/><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2" Type="http://schemas.openxmlformats.org/officeDocument/2006/relationships/image" Target="../media/image76.tiff"/><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82.jpeg"/><Relationship Id="rId5" Type="http://schemas.openxmlformats.org/officeDocument/2006/relationships/image" Target="../media/image81.png"/><Relationship Id="rId4" Type="http://schemas.openxmlformats.org/officeDocument/2006/relationships/image" Target="../media/image80.png"/></Relationships>
</file>

<file path=ppt/slides/_rels/slide48.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diagramData" Target="../diagrams/data1.xml"/><Relationship Id="rId7" Type="http://schemas.microsoft.com/office/2007/relationships/diagramDrawing" Target="../diagrams/drawing1.xml"/><Relationship Id="rId12" Type="http://schemas.openxmlformats.org/officeDocument/2006/relationships/image" Target="../media/image88.jpe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diagramColors" Target="../diagrams/colors1.xml"/><Relationship Id="rId11" Type="http://schemas.openxmlformats.org/officeDocument/2006/relationships/image" Target="../media/image87.png"/><Relationship Id="rId5" Type="http://schemas.openxmlformats.org/officeDocument/2006/relationships/diagramQuickStyle" Target="../diagrams/quickStyle1.xml"/><Relationship Id="rId10" Type="http://schemas.openxmlformats.org/officeDocument/2006/relationships/image" Target="../media/image86.png"/><Relationship Id="rId4" Type="http://schemas.openxmlformats.org/officeDocument/2006/relationships/diagramLayout" Target="../diagrams/layout1.xml"/><Relationship Id="rId9" Type="http://schemas.openxmlformats.org/officeDocument/2006/relationships/image" Target="../media/image85.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hyperlink" Target="http://james-lawlor.github.io/biotrain-2019" TargetMode="Externa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724588"/>
            <a:ext cx="10363200" cy="1470025"/>
          </a:xfrm>
        </p:spPr>
        <p:txBody>
          <a:bodyPr/>
          <a:lstStyle/>
          <a:p>
            <a:pPr algn="ctr"/>
            <a:r>
              <a:rPr lang="en-US" sz="3600" dirty="0"/>
              <a:t>HudsonAlpha </a:t>
            </a:r>
            <a:r>
              <a:rPr lang="en-US" sz="3600" dirty="0" err="1"/>
              <a:t>BioTrain</a:t>
            </a:r>
            <a:r>
              <a:rPr lang="en-US" sz="3600" dirty="0"/>
              <a:t> Computational Bootcamp</a:t>
            </a:r>
          </a:p>
        </p:txBody>
      </p:sp>
      <p:sp>
        <p:nvSpPr>
          <p:cNvPr id="3" name="Subtitle 2"/>
          <p:cNvSpPr>
            <a:spLocks noGrp="1"/>
          </p:cNvSpPr>
          <p:nvPr>
            <p:ph type="subTitle" idx="1"/>
          </p:nvPr>
        </p:nvSpPr>
        <p:spPr>
          <a:xfrm>
            <a:off x="1828800" y="3194613"/>
            <a:ext cx="8534400" cy="2444187"/>
          </a:xfrm>
        </p:spPr>
        <p:txBody>
          <a:bodyPr>
            <a:normAutofit fontScale="92500" lnSpcReduction="20000"/>
          </a:bodyPr>
          <a:lstStyle/>
          <a:p>
            <a:r>
              <a:rPr lang="en-US" dirty="0"/>
              <a:t>James Lawlor</a:t>
            </a:r>
          </a:p>
          <a:p>
            <a:r>
              <a:rPr lang="en-US" dirty="0"/>
              <a:t>Computational Biologist, Greg Cooper’s Lab</a:t>
            </a:r>
          </a:p>
          <a:p>
            <a:r>
              <a:rPr lang="en-US" dirty="0"/>
              <a:t>HudsonAlpha Institute for Biotechnology</a:t>
            </a:r>
          </a:p>
          <a:p>
            <a:endParaRPr lang="en-US" dirty="0"/>
          </a:p>
          <a:p>
            <a:r>
              <a:rPr lang="en-US" dirty="0"/>
              <a:t>June 03, 2019</a:t>
            </a:r>
          </a:p>
        </p:txBody>
      </p:sp>
      <p:sp>
        <p:nvSpPr>
          <p:cNvPr id="4" name="Slide Number Placeholder 3">
            <a:extLst>
              <a:ext uri="{FF2B5EF4-FFF2-40B4-BE49-F238E27FC236}">
                <a16:creationId xmlns:a16="http://schemas.microsoft.com/office/drawing/2014/main" id="{EB4473BE-0590-B443-BD35-24FE95E24AEA}"/>
              </a:ext>
            </a:extLst>
          </p:cNvPr>
          <p:cNvSpPr>
            <a:spLocks noGrp="1"/>
          </p:cNvSpPr>
          <p:nvPr>
            <p:ph type="sldNum" sz="quarter" idx="12"/>
          </p:nvPr>
        </p:nvSpPr>
        <p:spPr/>
        <p:txBody>
          <a:bodyPr/>
          <a:lstStyle/>
          <a:p>
            <a:fld id="{7660B8C7-8D71-9344-9D3D-63100CE17378}" type="slidenum">
              <a:rPr lang="en-US" smtClean="0"/>
              <a:t>1</a:t>
            </a:fld>
            <a:endParaRPr lang="en-US"/>
          </a:p>
        </p:txBody>
      </p:sp>
    </p:spTree>
    <p:extLst>
      <p:ext uri="{BB962C8B-B14F-4D97-AF65-F5344CB8AC3E}">
        <p14:creationId xmlns:p14="http://schemas.microsoft.com/office/powerpoint/2010/main" val="36512883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FF2BBF-18CF-5B4A-8867-0D75F86A8004}"/>
              </a:ext>
            </a:extLst>
          </p:cNvPr>
          <p:cNvSpPr>
            <a:spLocks noGrp="1"/>
          </p:cNvSpPr>
          <p:nvPr>
            <p:ph type="title"/>
          </p:nvPr>
        </p:nvSpPr>
        <p:spPr/>
        <p:txBody>
          <a:bodyPr/>
          <a:lstStyle/>
          <a:p>
            <a:r>
              <a:rPr lang="en-US" dirty="0"/>
              <a:t>The bottom line:</a:t>
            </a:r>
          </a:p>
        </p:txBody>
      </p:sp>
      <p:sp>
        <p:nvSpPr>
          <p:cNvPr id="3" name="Content Placeholder 2">
            <a:extLst>
              <a:ext uri="{FF2B5EF4-FFF2-40B4-BE49-F238E27FC236}">
                <a16:creationId xmlns:a16="http://schemas.microsoft.com/office/drawing/2014/main" id="{F8943279-27D0-5243-BECA-C179C5849190}"/>
              </a:ext>
            </a:extLst>
          </p:cNvPr>
          <p:cNvSpPr>
            <a:spLocks noGrp="1"/>
          </p:cNvSpPr>
          <p:nvPr>
            <p:ph idx="1"/>
          </p:nvPr>
        </p:nvSpPr>
        <p:spPr/>
        <p:txBody>
          <a:bodyPr>
            <a:normAutofit/>
          </a:bodyPr>
          <a:lstStyle/>
          <a:p>
            <a:r>
              <a:rPr lang="en-US" sz="4400" dirty="0"/>
              <a:t>Computational skills are increasingly critical for biology &amp; many other fields</a:t>
            </a:r>
          </a:p>
          <a:p>
            <a:r>
              <a:rPr lang="en-US" sz="4400" dirty="0"/>
              <a:t>Hands-on experience is a </a:t>
            </a:r>
            <a:r>
              <a:rPr lang="en-US" sz="4400" dirty="0">
                <a:solidFill>
                  <a:srgbClr val="0070C0"/>
                </a:solidFill>
              </a:rPr>
              <a:t>huge</a:t>
            </a:r>
            <a:r>
              <a:rPr lang="en-US" sz="4400" dirty="0"/>
              <a:t> first step</a:t>
            </a:r>
          </a:p>
          <a:p>
            <a:endParaRPr lang="en-US" sz="4400" dirty="0"/>
          </a:p>
        </p:txBody>
      </p:sp>
      <p:sp>
        <p:nvSpPr>
          <p:cNvPr id="4" name="Slide Number Placeholder 3">
            <a:extLst>
              <a:ext uri="{FF2B5EF4-FFF2-40B4-BE49-F238E27FC236}">
                <a16:creationId xmlns:a16="http://schemas.microsoft.com/office/drawing/2014/main" id="{2FE1E2B6-D13F-3E43-BCF9-56DD7EF5C4C8}"/>
              </a:ext>
            </a:extLst>
          </p:cNvPr>
          <p:cNvSpPr>
            <a:spLocks noGrp="1"/>
          </p:cNvSpPr>
          <p:nvPr>
            <p:ph type="sldNum" sz="quarter" idx="12"/>
          </p:nvPr>
        </p:nvSpPr>
        <p:spPr/>
        <p:txBody>
          <a:bodyPr/>
          <a:lstStyle/>
          <a:p>
            <a:fld id="{7660B8C7-8D71-9344-9D3D-63100CE17378}" type="slidenum">
              <a:rPr lang="en-US" smtClean="0"/>
              <a:t>10</a:t>
            </a:fld>
            <a:endParaRPr lang="en-US"/>
          </a:p>
        </p:txBody>
      </p:sp>
    </p:spTree>
    <p:extLst>
      <p:ext uri="{BB962C8B-B14F-4D97-AF65-F5344CB8AC3E}">
        <p14:creationId xmlns:p14="http://schemas.microsoft.com/office/powerpoint/2010/main" val="25773314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DC23C67-D367-A049-AD86-99E9EA6B8DC7}"/>
              </a:ext>
            </a:extLst>
          </p:cNvPr>
          <p:cNvSpPr>
            <a:spLocks noGrp="1"/>
          </p:cNvSpPr>
          <p:nvPr>
            <p:ph type="title"/>
          </p:nvPr>
        </p:nvSpPr>
        <p:spPr>
          <a:xfrm>
            <a:off x="963084" y="2506663"/>
            <a:ext cx="10363200" cy="1362075"/>
          </a:xfrm>
        </p:spPr>
        <p:txBody>
          <a:bodyPr/>
          <a:lstStyle/>
          <a:p>
            <a:pPr algn="ctr"/>
            <a:r>
              <a:rPr lang="en-US" dirty="0"/>
              <a:t>Bryan’s intro to comp bio</a:t>
            </a:r>
          </a:p>
        </p:txBody>
      </p:sp>
      <p:sp>
        <p:nvSpPr>
          <p:cNvPr id="6" name="Slide Number Placeholder 5">
            <a:extLst>
              <a:ext uri="{FF2B5EF4-FFF2-40B4-BE49-F238E27FC236}">
                <a16:creationId xmlns:a16="http://schemas.microsoft.com/office/drawing/2014/main" id="{89FA6003-19C2-3B48-8781-87398FB093F2}"/>
              </a:ext>
            </a:extLst>
          </p:cNvPr>
          <p:cNvSpPr>
            <a:spLocks noGrp="1"/>
          </p:cNvSpPr>
          <p:nvPr>
            <p:ph type="sldNum" sz="quarter" idx="12"/>
          </p:nvPr>
        </p:nvSpPr>
        <p:spPr/>
        <p:txBody>
          <a:bodyPr/>
          <a:lstStyle/>
          <a:p>
            <a:fld id="{7660B8C7-8D71-9344-9D3D-63100CE17378}" type="slidenum">
              <a:rPr lang="en-US" smtClean="0"/>
              <a:t>11</a:t>
            </a:fld>
            <a:endParaRPr lang="en-US"/>
          </a:p>
        </p:txBody>
      </p:sp>
    </p:spTree>
    <p:extLst>
      <p:ext uri="{BB962C8B-B14F-4D97-AF65-F5344CB8AC3E}">
        <p14:creationId xmlns:p14="http://schemas.microsoft.com/office/powerpoint/2010/main" val="22482742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About Bryan Moyers</a:t>
            </a:r>
          </a:p>
        </p:txBody>
      </p:sp>
      <p:sp>
        <p:nvSpPr>
          <p:cNvPr id="3" name="Content Placeholder 2"/>
          <p:cNvSpPr>
            <a:spLocks noGrp="1"/>
          </p:cNvSpPr>
          <p:nvPr>
            <p:ph idx="1"/>
          </p:nvPr>
        </p:nvSpPr>
        <p:spPr>
          <a:xfrm>
            <a:off x="1680707" y="1140141"/>
            <a:ext cx="4374401" cy="2734631"/>
          </a:xfrm>
        </p:spPr>
        <p:txBody>
          <a:bodyPr>
            <a:normAutofit fontScale="77500" lnSpcReduction="20000"/>
          </a:bodyPr>
          <a:lstStyle/>
          <a:p>
            <a:r>
              <a:rPr lang="en-US" dirty="0"/>
              <a:t>B.S. Biological Sciences, B.A. Psychology, Purdue University</a:t>
            </a:r>
          </a:p>
          <a:p>
            <a:r>
              <a:rPr lang="en-US" dirty="0"/>
              <a:t>PhD Bioinformatics, M.A. Applied Statistics, University of Michigan</a:t>
            </a:r>
          </a:p>
          <a:p>
            <a:r>
              <a:rPr lang="en-US" dirty="0"/>
              <a:t>Graduate thesis: On Gene Age, Gene Origins, and Evolutionary Trends</a:t>
            </a:r>
          </a:p>
        </p:txBody>
      </p:sp>
      <p:pic>
        <p:nvPicPr>
          <p:cNvPr id="18434" name="Picture 2" descr="mage result for Purdue University"/>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6055108" y="561448"/>
            <a:ext cx="1867187" cy="1401827"/>
          </a:xfrm>
          <a:prstGeom prst="rect">
            <a:avLst/>
          </a:prstGeom>
          <a:noFill/>
          <a:extLst>
            <a:ext uri="{909E8E84-426E-40DD-AFC4-6F175D3DCCD1}">
              <a14:hiddenFill xmlns:a14="http://schemas.microsoft.com/office/drawing/2010/main">
                <a:solidFill>
                  <a:srgbClr val="FFFFFF"/>
                </a:solidFill>
              </a14:hiddenFill>
            </a:ext>
          </a:extLst>
        </p:spPr>
      </p:pic>
      <p:pic>
        <p:nvPicPr>
          <p:cNvPr id="18436" name="Picture 4" descr="mage result for university of michigan"/>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8024459" y="427149"/>
            <a:ext cx="1401827" cy="1401827"/>
          </a:xfrm>
          <a:prstGeom prst="rect">
            <a:avLst/>
          </a:prstGeom>
          <a:noFill/>
          <a:extLst>
            <a:ext uri="{909E8E84-426E-40DD-AFC4-6F175D3DCCD1}">
              <a14:hiddenFill xmlns:a14="http://schemas.microsoft.com/office/drawing/2010/main">
                <a:solidFill>
                  <a:srgbClr val="FFFFFF"/>
                </a:solidFill>
              </a14:hiddenFill>
            </a:ext>
          </a:extLst>
        </p:spPr>
      </p:pic>
      <p:pic>
        <p:nvPicPr>
          <p:cNvPr id="18438" name="Picture 6" descr="mage result for Bioinformatics"/>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1898906" y="3874770"/>
            <a:ext cx="3669003" cy="206153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E1603F1A-6D10-284B-90B3-8A5B98F27B9D}"/>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055108" y="2367876"/>
            <a:ext cx="4570601" cy="3632874"/>
          </a:xfrm>
          <a:prstGeom prst="rect">
            <a:avLst/>
          </a:prstGeom>
        </p:spPr>
      </p:pic>
    </p:spTree>
    <p:extLst>
      <p:ext uri="{BB962C8B-B14F-4D97-AF65-F5344CB8AC3E}">
        <p14:creationId xmlns:p14="http://schemas.microsoft.com/office/powerpoint/2010/main" val="15630668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Postdoctoral Fellow and Beyond</a:t>
            </a:r>
          </a:p>
        </p:txBody>
      </p:sp>
      <p:sp>
        <p:nvSpPr>
          <p:cNvPr id="3" name="Content Placeholder 2"/>
          <p:cNvSpPr>
            <a:spLocks noGrp="1"/>
          </p:cNvSpPr>
          <p:nvPr>
            <p:ph idx="1"/>
          </p:nvPr>
        </p:nvSpPr>
        <p:spPr>
          <a:xfrm>
            <a:off x="1880403" y="820648"/>
            <a:ext cx="8359902" cy="1273397"/>
          </a:xfrm>
        </p:spPr>
        <p:txBody>
          <a:bodyPr>
            <a:normAutofit fontScale="70000" lnSpcReduction="20000"/>
          </a:bodyPr>
          <a:lstStyle/>
          <a:p>
            <a:r>
              <a:rPr lang="en-US" dirty="0" err="1"/>
              <a:t>HudsonAlpha</a:t>
            </a:r>
            <a:r>
              <a:rPr lang="en-US" dirty="0"/>
              <a:t> Institute for Biotechnology, 2017-Present</a:t>
            </a:r>
          </a:p>
          <a:p>
            <a:pPr lvl="1"/>
            <a:r>
              <a:rPr lang="en-US" dirty="0"/>
              <a:t>Computational and Statistical analysis of genomic data for gene regulation.  </a:t>
            </a:r>
          </a:p>
          <a:p>
            <a:pPr lvl="1"/>
            <a:r>
              <a:rPr lang="en-US" dirty="0"/>
              <a:t>Analysis of genomic variants in disease.</a:t>
            </a:r>
          </a:p>
        </p:txBody>
      </p:sp>
      <p:pic>
        <p:nvPicPr>
          <p:cNvPr id="1028" name="Picture 4" descr="Image result for minions postdoc">
            <a:extLst>
              <a:ext uri="{FF2B5EF4-FFF2-40B4-BE49-F238E27FC236}">
                <a16:creationId xmlns:a16="http://schemas.microsoft.com/office/drawing/2014/main" id="{1822744B-CFD8-E049-A1BF-8039F835C0A8}"/>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604011" y="2814066"/>
            <a:ext cx="5072847" cy="1999872"/>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Image result for Postdoctoral fellow funny">
            <a:extLst>
              <a:ext uri="{FF2B5EF4-FFF2-40B4-BE49-F238E27FC236}">
                <a16:creationId xmlns:a16="http://schemas.microsoft.com/office/drawing/2014/main" id="{D35D6ADE-784C-404A-8EEB-40CF2BE2D642}"/>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613479" y="2313453"/>
            <a:ext cx="4977481" cy="391100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F1A27BE-0F7A-304D-9BED-14E2155ED645}"/>
              </a:ext>
            </a:extLst>
          </p:cNvPr>
          <p:cNvSpPr txBox="1"/>
          <p:nvPr/>
        </p:nvSpPr>
        <p:spPr>
          <a:xfrm>
            <a:off x="2015200" y="5646420"/>
            <a:ext cx="3187091" cy="215444"/>
          </a:xfrm>
          <a:prstGeom prst="rect">
            <a:avLst/>
          </a:prstGeom>
          <a:noFill/>
        </p:spPr>
        <p:txBody>
          <a:bodyPr wrap="none" rtlCol="0">
            <a:spAutoFit/>
          </a:bodyPr>
          <a:lstStyle/>
          <a:p>
            <a:r>
              <a:rPr lang="en-US" sz="800" dirty="0"/>
              <a:t>http://</a:t>
            </a:r>
            <a:r>
              <a:rPr lang="en-US" sz="800" dirty="0" err="1"/>
              <a:t>blogs.nature.com</a:t>
            </a:r>
            <a:r>
              <a:rPr lang="en-US" sz="800" dirty="0"/>
              <a:t>/</a:t>
            </a:r>
            <a:r>
              <a:rPr lang="en-US" sz="800" dirty="0" err="1"/>
              <a:t>naturejobs</a:t>
            </a:r>
            <a:r>
              <a:rPr lang="en-US" sz="800" dirty="0"/>
              <a:t>/2014/10/03/the-postdoc-decision/</a:t>
            </a:r>
          </a:p>
        </p:txBody>
      </p:sp>
    </p:spTree>
    <p:extLst>
      <p:ext uri="{BB962C8B-B14F-4D97-AF65-F5344CB8AC3E}">
        <p14:creationId xmlns:p14="http://schemas.microsoft.com/office/powerpoint/2010/main" val="24903928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2A1E5D-0E88-6D4A-AB09-591DDCD3AF8A}"/>
              </a:ext>
            </a:extLst>
          </p:cNvPr>
          <p:cNvSpPr>
            <a:spLocks noGrp="1"/>
          </p:cNvSpPr>
          <p:nvPr>
            <p:ph type="title"/>
          </p:nvPr>
        </p:nvSpPr>
        <p:spPr>
          <a:xfrm>
            <a:off x="2194902" y="0"/>
            <a:ext cx="5597611" cy="765810"/>
          </a:xfrm>
        </p:spPr>
        <p:txBody>
          <a:bodyPr/>
          <a:lstStyle/>
          <a:p>
            <a:r>
              <a:rPr lang="en-US" dirty="0"/>
              <a:t>What is Bioinformatics?</a:t>
            </a:r>
          </a:p>
        </p:txBody>
      </p:sp>
      <p:sp>
        <p:nvSpPr>
          <p:cNvPr id="3" name="Content Placeholder 2">
            <a:extLst>
              <a:ext uri="{FF2B5EF4-FFF2-40B4-BE49-F238E27FC236}">
                <a16:creationId xmlns:a16="http://schemas.microsoft.com/office/drawing/2014/main" id="{05E2FDC5-FA55-4D4F-8736-0C7E687C293C}"/>
              </a:ext>
            </a:extLst>
          </p:cNvPr>
          <p:cNvSpPr>
            <a:spLocks noGrp="1"/>
          </p:cNvSpPr>
          <p:nvPr>
            <p:ph idx="1"/>
          </p:nvPr>
        </p:nvSpPr>
        <p:spPr>
          <a:xfrm>
            <a:off x="1524001" y="765810"/>
            <a:ext cx="4283964" cy="5469890"/>
          </a:xfrm>
        </p:spPr>
        <p:txBody>
          <a:bodyPr>
            <a:normAutofit fontScale="77500" lnSpcReduction="20000"/>
          </a:bodyPr>
          <a:lstStyle/>
          <a:p>
            <a:r>
              <a:rPr lang="en-US" dirty="0"/>
              <a:t>“The science of collecting and analyzing complex biological data such as genetic codes.”</a:t>
            </a:r>
          </a:p>
          <a:p>
            <a:r>
              <a:rPr lang="en-US" dirty="0"/>
              <a:t>Day-to-day, bioinformatics is mostly coding, statistical analysis of biological data, and data visualization.</a:t>
            </a:r>
          </a:p>
          <a:p>
            <a:r>
              <a:rPr lang="en-US" dirty="0"/>
              <a:t>Work with biological data and other biologists to:</a:t>
            </a:r>
          </a:p>
          <a:p>
            <a:pPr lvl="1"/>
            <a:r>
              <a:rPr lang="en-US" dirty="0"/>
              <a:t>1) form conclusions</a:t>
            </a:r>
          </a:p>
          <a:p>
            <a:pPr lvl="1"/>
            <a:r>
              <a:rPr lang="en-US" dirty="0"/>
              <a:t>2) make new predictions / hypotheses to be tested</a:t>
            </a:r>
          </a:p>
          <a:p>
            <a:pPr lvl="1"/>
            <a:r>
              <a:rPr lang="en-US" dirty="0"/>
              <a:t>3) code computational tools for the biological community.</a:t>
            </a:r>
          </a:p>
        </p:txBody>
      </p:sp>
      <p:pic>
        <p:nvPicPr>
          <p:cNvPr id="1026" name="Picture 2" descr="Image result for bioinformatics venn diagram">
            <a:extLst>
              <a:ext uri="{FF2B5EF4-FFF2-40B4-BE49-F238E27FC236}">
                <a16:creationId xmlns:a16="http://schemas.microsoft.com/office/drawing/2014/main" id="{FFA4FD98-7AB5-C54F-9E32-C1C97CE068D9}"/>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8082154" y="892681"/>
            <a:ext cx="2585846" cy="246517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Coding">
            <a:extLst>
              <a:ext uri="{FF2B5EF4-FFF2-40B4-BE49-F238E27FC236}">
                <a16:creationId xmlns:a16="http://schemas.microsoft.com/office/drawing/2014/main" id="{D9B4A20F-D98D-3E46-B00E-4C1B63F48F0C}"/>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884020" y="3040355"/>
            <a:ext cx="2297585" cy="153172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statistics">
            <a:extLst>
              <a:ext uri="{FF2B5EF4-FFF2-40B4-BE49-F238E27FC236}">
                <a16:creationId xmlns:a16="http://schemas.microsoft.com/office/drawing/2014/main" id="{5EF8F676-E5CA-DB40-9C3D-56A46C99F483}"/>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6040540" y="892681"/>
            <a:ext cx="1984547" cy="198454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biology">
            <a:extLst>
              <a:ext uri="{FF2B5EF4-FFF2-40B4-BE49-F238E27FC236}">
                <a16:creationId xmlns:a16="http://schemas.microsoft.com/office/drawing/2014/main" id="{41CAB62F-1755-E745-AB5C-68700B387A07}"/>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8274652" y="3357854"/>
            <a:ext cx="2393349" cy="13478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95085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E80E2-1B2B-E24D-9665-84E929E61CFF}"/>
              </a:ext>
            </a:extLst>
          </p:cNvPr>
          <p:cNvSpPr>
            <a:spLocks noGrp="1"/>
          </p:cNvSpPr>
          <p:nvPr>
            <p:ph type="title"/>
          </p:nvPr>
        </p:nvSpPr>
        <p:spPr/>
        <p:txBody>
          <a:bodyPr/>
          <a:lstStyle/>
          <a:p>
            <a:r>
              <a:rPr lang="en-US" dirty="0"/>
              <a:t>Why Bioinformatics?</a:t>
            </a:r>
          </a:p>
        </p:txBody>
      </p:sp>
      <p:sp>
        <p:nvSpPr>
          <p:cNvPr id="3" name="Content Placeholder 2">
            <a:extLst>
              <a:ext uri="{FF2B5EF4-FFF2-40B4-BE49-F238E27FC236}">
                <a16:creationId xmlns:a16="http://schemas.microsoft.com/office/drawing/2014/main" id="{03427824-A59C-7742-9636-A7F2F5057F2B}"/>
              </a:ext>
            </a:extLst>
          </p:cNvPr>
          <p:cNvSpPr>
            <a:spLocks noGrp="1"/>
          </p:cNvSpPr>
          <p:nvPr>
            <p:ph idx="1"/>
          </p:nvPr>
        </p:nvSpPr>
        <p:spPr>
          <a:xfrm>
            <a:off x="1661160" y="1334929"/>
            <a:ext cx="4171950" cy="3842861"/>
          </a:xfrm>
        </p:spPr>
        <p:txBody>
          <a:bodyPr>
            <a:normAutofit fontScale="77500" lnSpcReduction="20000"/>
          </a:bodyPr>
          <a:lstStyle/>
          <a:p>
            <a:r>
              <a:rPr lang="en-US" dirty="0"/>
              <a:t>Let’s take a look at a single human genome…</a:t>
            </a:r>
          </a:p>
          <a:p>
            <a:pPr lvl="1"/>
            <a:r>
              <a:rPr lang="en-US" dirty="0"/>
              <a:t>~3 billion nucleotides.  Two copies– mostly identical.</a:t>
            </a:r>
          </a:p>
          <a:p>
            <a:pPr lvl="1"/>
            <a:r>
              <a:rPr lang="en-US" dirty="0"/>
              <a:t>~22,000 protein-coding genes.  ~1.5% of the genome (45 million nucleotides).</a:t>
            </a:r>
          </a:p>
          <a:p>
            <a:pPr lvl="1"/>
            <a:r>
              <a:rPr lang="en-US" dirty="0"/>
              <a:t>The remaining ~98.5% controls gene regulation, genome shape, chromatin, etc.</a:t>
            </a:r>
          </a:p>
        </p:txBody>
      </p:sp>
      <p:pic>
        <p:nvPicPr>
          <p:cNvPr id="6146" name="Picture 2" descr="Image result for The Human Genome">
            <a:extLst>
              <a:ext uri="{FF2B5EF4-FFF2-40B4-BE49-F238E27FC236}">
                <a16:creationId xmlns:a16="http://schemas.microsoft.com/office/drawing/2014/main" id="{7969186F-C9B0-E24A-954E-384CBC3ED2DA}"/>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5973306" y="491490"/>
            <a:ext cx="4694694" cy="2865144"/>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Related image">
            <a:extLst>
              <a:ext uri="{FF2B5EF4-FFF2-40B4-BE49-F238E27FC236}">
                <a16:creationId xmlns:a16="http://schemas.microsoft.com/office/drawing/2014/main" id="{1096242B-3CEE-A048-877C-398954BBCC24}"/>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833110" y="4090324"/>
            <a:ext cx="4612640" cy="1629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64134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181D27-49F6-EA42-9364-FE4761A33C83}"/>
              </a:ext>
            </a:extLst>
          </p:cNvPr>
          <p:cNvSpPr>
            <a:spLocks noGrp="1"/>
          </p:cNvSpPr>
          <p:nvPr>
            <p:ph type="title"/>
          </p:nvPr>
        </p:nvSpPr>
        <p:spPr>
          <a:xfrm>
            <a:off x="2197229" y="160020"/>
            <a:ext cx="4645749" cy="506778"/>
          </a:xfrm>
        </p:spPr>
        <p:txBody>
          <a:bodyPr/>
          <a:lstStyle/>
          <a:p>
            <a:r>
              <a:rPr lang="en-US" dirty="0"/>
              <a:t>Why Bioinformatics?</a:t>
            </a:r>
          </a:p>
        </p:txBody>
      </p:sp>
      <p:sp>
        <p:nvSpPr>
          <p:cNvPr id="3" name="Content Placeholder 2">
            <a:extLst>
              <a:ext uri="{FF2B5EF4-FFF2-40B4-BE49-F238E27FC236}">
                <a16:creationId xmlns:a16="http://schemas.microsoft.com/office/drawing/2014/main" id="{E82E1AF7-C379-0345-A698-3860FD80C7D8}"/>
              </a:ext>
            </a:extLst>
          </p:cNvPr>
          <p:cNvSpPr>
            <a:spLocks noGrp="1"/>
          </p:cNvSpPr>
          <p:nvPr>
            <p:ph idx="1"/>
          </p:nvPr>
        </p:nvSpPr>
        <p:spPr>
          <a:xfrm>
            <a:off x="1624585" y="948690"/>
            <a:ext cx="5004475" cy="5166360"/>
          </a:xfrm>
        </p:spPr>
        <p:txBody>
          <a:bodyPr>
            <a:normAutofit fontScale="70000" lnSpcReduction="20000"/>
          </a:bodyPr>
          <a:lstStyle/>
          <a:p>
            <a:r>
              <a:rPr lang="en-US" dirty="0"/>
              <a:t>The cost of sequencing has rapidly decreased over the past decade, hitting the “$1000 genome.”</a:t>
            </a:r>
          </a:p>
          <a:p>
            <a:r>
              <a:rPr lang="en-US" dirty="0"/>
              <a:t>The NIH “All of us” Initiative has made it a goal to sequence 1 million genomes, each with ~3 billion nucleotides.</a:t>
            </a:r>
          </a:p>
          <a:p>
            <a:r>
              <a:rPr lang="en-US" dirty="0"/>
              <a:t>Sequencing of more individuals can help humanity in several ways.</a:t>
            </a:r>
          </a:p>
          <a:p>
            <a:pPr lvl="1"/>
            <a:r>
              <a:rPr lang="en-US" dirty="0"/>
              <a:t>Better understanding of disease causes and risks.</a:t>
            </a:r>
          </a:p>
          <a:p>
            <a:pPr lvl="1"/>
            <a:r>
              <a:rPr lang="en-US" dirty="0"/>
              <a:t>Better understanding of diversity and responses to medicine.</a:t>
            </a:r>
          </a:p>
          <a:p>
            <a:pPr lvl="1"/>
            <a:r>
              <a:rPr lang="en-US" dirty="0"/>
              <a:t>A genetic window into human history– when various populations migrated to different areas and/or re-integrated.</a:t>
            </a:r>
          </a:p>
          <a:p>
            <a:pPr lvl="1"/>
            <a:endParaRPr lang="en-US" dirty="0"/>
          </a:p>
        </p:txBody>
      </p:sp>
      <p:pic>
        <p:nvPicPr>
          <p:cNvPr id="1028" name="Picture 4" descr="Image result for Cost of sequencing over time">
            <a:extLst>
              <a:ext uri="{FF2B5EF4-FFF2-40B4-BE49-F238E27FC236}">
                <a16:creationId xmlns:a16="http://schemas.microsoft.com/office/drawing/2014/main" id="{F1EEFEB8-6BE0-CA48-B5C6-926A98240783}"/>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7056893" y="1131094"/>
            <a:ext cx="2937881" cy="2205326"/>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Image result for NIH All of Us program">
            <a:extLst>
              <a:ext uri="{FF2B5EF4-FFF2-40B4-BE49-F238E27FC236}">
                <a16:creationId xmlns:a16="http://schemas.microsoft.com/office/drawing/2014/main" id="{BCF50B7F-E265-B34F-BF45-85EA14AC53C0}"/>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6842977" y="3337450"/>
            <a:ext cx="3365714" cy="25242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37138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753EA2-B734-C944-A44E-B522805237F1}"/>
              </a:ext>
            </a:extLst>
          </p:cNvPr>
          <p:cNvSpPr>
            <a:spLocks noGrp="1"/>
          </p:cNvSpPr>
          <p:nvPr>
            <p:ph type="title"/>
          </p:nvPr>
        </p:nvSpPr>
        <p:spPr/>
        <p:txBody>
          <a:bodyPr/>
          <a:lstStyle/>
          <a:p>
            <a:r>
              <a:rPr lang="en-US" dirty="0"/>
              <a:t>Why Bioinformatics?</a:t>
            </a:r>
          </a:p>
        </p:txBody>
      </p:sp>
      <p:sp>
        <p:nvSpPr>
          <p:cNvPr id="3" name="Content Placeholder 2">
            <a:extLst>
              <a:ext uri="{FF2B5EF4-FFF2-40B4-BE49-F238E27FC236}">
                <a16:creationId xmlns:a16="http://schemas.microsoft.com/office/drawing/2014/main" id="{8C5D4164-84E1-814A-B730-937FE9D68917}"/>
              </a:ext>
            </a:extLst>
          </p:cNvPr>
          <p:cNvSpPr>
            <a:spLocks noGrp="1"/>
          </p:cNvSpPr>
          <p:nvPr>
            <p:ph idx="1"/>
          </p:nvPr>
        </p:nvSpPr>
        <p:spPr>
          <a:xfrm>
            <a:off x="2142686" y="1175005"/>
            <a:ext cx="7886700" cy="2011680"/>
          </a:xfrm>
        </p:spPr>
        <p:txBody>
          <a:bodyPr>
            <a:normAutofit fontScale="62500" lnSpcReduction="20000"/>
          </a:bodyPr>
          <a:lstStyle/>
          <a:p>
            <a:r>
              <a:rPr lang="en-US" dirty="0"/>
              <a:t>~10,000 different species have sequenced genomes.</a:t>
            </a:r>
          </a:p>
          <a:p>
            <a:r>
              <a:rPr lang="en-US" dirty="0"/>
              <a:t>But there are an estimated 8.7 million species on the planet</a:t>
            </a:r>
          </a:p>
          <a:p>
            <a:pPr lvl="1"/>
            <a:r>
              <a:rPr lang="en-US" dirty="0"/>
              <a:t>Better understanding of molecular evolution</a:t>
            </a:r>
          </a:p>
          <a:p>
            <a:pPr lvl="1"/>
            <a:r>
              <a:rPr lang="en-US" dirty="0"/>
              <a:t>Potential sources of medicine</a:t>
            </a:r>
          </a:p>
          <a:p>
            <a:pPr lvl="1"/>
            <a:r>
              <a:rPr lang="en-US" dirty="0"/>
              <a:t>Implications for conservation efforts</a:t>
            </a:r>
          </a:p>
          <a:p>
            <a:pPr lvl="1"/>
            <a:r>
              <a:rPr lang="en-US" dirty="0"/>
              <a:t>Better understanding of what genetic elements can help species to survive in difficult environments.</a:t>
            </a:r>
          </a:p>
          <a:p>
            <a:endParaRPr lang="en-US" dirty="0"/>
          </a:p>
        </p:txBody>
      </p:sp>
      <p:pic>
        <p:nvPicPr>
          <p:cNvPr id="7170" name="Picture 2" descr="Image result for number of species on earth">
            <a:extLst>
              <a:ext uri="{FF2B5EF4-FFF2-40B4-BE49-F238E27FC236}">
                <a16:creationId xmlns:a16="http://schemas.microsoft.com/office/drawing/2014/main" id="{6B0D63C7-ED1D-654C-BDEC-D73AD0166B05}"/>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5421630" y="3442793"/>
            <a:ext cx="4921645" cy="256938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Image result for number of sequences genomes over time">
            <a:extLst>
              <a:ext uri="{FF2B5EF4-FFF2-40B4-BE49-F238E27FC236}">
                <a16:creationId xmlns:a16="http://schemas.microsoft.com/office/drawing/2014/main" id="{7D046172-9DBA-6F47-B904-8D73729122E0}"/>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1994097" y="3442794"/>
            <a:ext cx="3427535" cy="25693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86716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80445E-B776-6D45-963E-B8B8A6DB785A}"/>
              </a:ext>
            </a:extLst>
          </p:cNvPr>
          <p:cNvSpPr>
            <a:spLocks noGrp="1"/>
          </p:cNvSpPr>
          <p:nvPr>
            <p:ph type="title"/>
          </p:nvPr>
        </p:nvSpPr>
        <p:spPr/>
        <p:txBody>
          <a:bodyPr/>
          <a:lstStyle/>
          <a:p>
            <a:r>
              <a:rPr lang="en-US" dirty="0"/>
              <a:t>Why Bioinformatics?</a:t>
            </a:r>
          </a:p>
        </p:txBody>
      </p:sp>
      <p:sp>
        <p:nvSpPr>
          <p:cNvPr id="3" name="Content Placeholder 2">
            <a:extLst>
              <a:ext uri="{FF2B5EF4-FFF2-40B4-BE49-F238E27FC236}">
                <a16:creationId xmlns:a16="http://schemas.microsoft.com/office/drawing/2014/main" id="{D1A5E6B6-2C79-BB49-B59A-901BB134300A}"/>
              </a:ext>
            </a:extLst>
          </p:cNvPr>
          <p:cNvSpPr>
            <a:spLocks noGrp="1"/>
          </p:cNvSpPr>
          <p:nvPr>
            <p:ph idx="1"/>
          </p:nvPr>
        </p:nvSpPr>
        <p:spPr>
          <a:xfrm>
            <a:off x="3928872" y="1936243"/>
            <a:ext cx="6547104" cy="3553730"/>
          </a:xfrm>
        </p:spPr>
        <p:txBody>
          <a:bodyPr>
            <a:normAutofit lnSpcReduction="10000"/>
          </a:bodyPr>
          <a:lstStyle/>
          <a:p>
            <a:r>
              <a:rPr lang="en-US" dirty="0"/>
              <a:t>These problems can’t be solved by hand.  Computational approaches are necessary to analyze enormous amounts of biological data.</a:t>
            </a:r>
          </a:p>
          <a:p>
            <a:r>
              <a:rPr lang="en-US" dirty="0"/>
              <a:t>There are ethical and social areas in which bioinformatics plays a key role (but not alone).</a:t>
            </a:r>
          </a:p>
          <a:p>
            <a:pPr lvl="1"/>
            <a:endParaRPr lang="en-US" b="1" dirty="0"/>
          </a:p>
        </p:txBody>
      </p:sp>
      <p:pic>
        <p:nvPicPr>
          <p:cNvPr id="4" name="Picture 3">
            <a:extLst>
              <a:ext uri="{FF2B5EF4-FFF2-40B4-BE49-F238E27FC236}">
                <a16:creationId xmlns:a16="http://schemas.microsoft.com/office/drawing/2014/main" id="{8698E8E4-C4B6-7B40-84DE-EFA3FC8BD2D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729102" y="2930414"/>
            <a:ext cx="2199771" cy="1051560"/>
          </a:xfrm>
          <a:prstGeom prst="rect">
            <a:avLst/>
          </a:prstGeom>
        </p:spPr>
      </p:pic>
      <p:sp>
        <p:nvSpPr>
          <p:cNvPr id="5" name="TextBox 4">
            <a:extLst>
              <a:ext uri="{FF2B5EF4-FFF2-40B4-BE49-F238E27FC236}">
                <a16:creationId xmlns:a16="http://schemas.microsoft.com/office/drawing/2014/main" id="{3B4BEC0E-0E9E-544D-8A11-7F4C03D36501}"/>
              </a:ext>
            </a:extLst>
          </p:cNvPr>
          <p:cNvSpPr txBox="1"/>
          <p:nvPr/>
        </p:nvSpPr>
        <p:spPr>
          <a:xfrm>
            <a:off x="1868653" y="4218680"/>
            <a:ext cx="1959191" cy="715581"/>
          </a:xfrm>
          <a:prstGeom prst="rect">
            <a:avLst/>
          </a:prstGeom>
          <a:noFill/>
        </p:spPr>
        <p:txBody>
          <a:bodyPr wrap="none" rtlCol="0">
            <a:spAutoFit/>
          </a:bodyPr>
          <a:lstStyle/>
          <a:p>
            <a:r>
              <a:rPr lang="en-US" sz="1350" b="1" dirty="0"/>
              <a:t>if ( action != ethical ) {</a:t>
            </a:r>
          </a:p>
          <a:p>
            <a:r>
              <a:rPr lang="en-US" sz="1350" b="1" dirty="0"/>
              <a:t>    print(“Don’t do that!”)</a:t>
            </a:r>
          </a:p>
          <a:p>
            <a:r>
              <a:rPr lang="en-US" sz="1350" b="1" dirty="0"/>
              <a:t>}</a:t>
            </a:r>
          </a:p>
        </p:txBody>
      </p:sp>
    </p:spTree>
    <p:extLst>
      <p:ext uri="{BB962C8B-B14F-4D97-AF65-F5344CB8AC3E}">
        <p14:creationId xmlns:p14="http://schemas.microsoft.com/office/powerpoint/2010/main" val="16543720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DACC96-B4F3-D346-BDE5-210DECBAA25C}"/>
              </a:ext>
            </a:extLst>
          </p:cNvPr>
          <p:cNvSpPr>
            <a:spLocks noGrp="1"/>
          </p:cNvSpPr>
          <p:nvPr>
            <p:ph type="title"/>
          </p:nvPr>
        </p:nvSpPr>
        <p:spPr/>
        <p:txBody>
          <a:bodyPr/>
          <a:lstStyle/>
          <a:p>
            <a:r>
              <a:rPr lang="en-US" b="1" dirty="0"/>
              <a:t>Representation</a:t>
            </a:r>
            <a:endParaRPr lang="en-US" dirty="0"/>
          </a:p>
        </p:txBody>
      </p:sp>
      <p:sp>
        <p:nvSpPr>
          <p:cNvPr id="3" name="Content Placeholder 2">
            <a:extLst>
              <a:ext uri="{FF2B5EF4-FFF2-40B4-BE49-F238E27FC236}">
                <a16:creationId xmlns:a16="http://schemas.microsoft.com/office/drawing/2014/main" id="{B6756180-FC34-1B47-AF65-9B2D6B24A769}"/>
              </a:ext>
            </a:extLst>
          </p:cNvPr>
          <p:cNvSpPr>
            <a:spLocks noGrp="1"/>
          </p:cNvSpPr>
          <p:nvPr>
            <p:ph idx="1"/>
          </p:nvPr>
        </p:nvSpPr>
        <p:spPr>
          <a:xfrm>
            <a:off x="1672590" y="1039859"/>
            <a:ext cx="4549140" cy="5086305"/>
          </a:xfrm>
        </p:spPr>
        <p:txBody>
          <a:bodyPr>
            <a:normAutofit fontScale="77500" lnSpcReduction="20000"/>
          </a:bodyPr>
          <a:lstStyle/>
          <a:p>
            <a:r>
              <a:rPr lang="en-US" dirty="0"/>
              <a:t>For a particular medical finding, how sure can we be that the results are true across different populations?  Men and women?  Various racial and ethnic groups?</a:t>
            </a:r>
          </a:p>
          <a:p>
            <a:r>
              <a:rPr lang="en-US" dirty="0"/>
              <a:t>Different genetic background can have implications for the effects of medicine, symptoms of disease.</a:t>
            </a:r>
          </a:p>
          <a:p>
            <a:r>
              <a:rPr lang="en-US" dirty="0"/>
              <a:t>It’s possible that a variant that is rare in one population is very common in another.</a:t>
            </a:r>
          </a:p>
          <a:p>
            <a:endParaRPr lang="en-US" dirty="0"/>
          </a:p>
        </p:txBody>
      </p:sp>
      <p:pic>
        <p:nvPicPr>
          <p:cNvPr id="12290" name="Picture 2" descr="Image result for Warfarin">
            <a:extLst>
              <a:ext uri="{FF2B5EF4-FFF2-40B4-BE49-F238E27FC236}">
                <a16:creationId xmlns:a16="http://schemas.microsoft.com/office/drawing/2014/main" id="{2CC60F2C-5321-E541-89A9-5D1C558A0B79}"/>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559044" y="167302"/>
            <a:ext cx="1954526" cy="209413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31A9CCA8-28F1-2C49-971E-369AD224E02F}"/>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376854" y="2370974"/>
            <a:ext cx="4264477" cy="2942989"/>
          </a:xfrm>
          <a:prstGeom prst="rect">
            <a:avLst/>
          </a:prstGeom>
        </p:spPr>
      </p:pic>
      <p:pic>
        <p:nvPicPr>
          <p:cNvPr id="5" name="Picture 4">
            <a:extLst>
              <a:ext uri="{FF2B5EF4-FFF2-40B4-BE49-F238E27FC236}">
                <a16:creationId xmlns:a16="http://schemas.microsoft.com/office/drawing/2014/main" id="{27CE4300-1D98-5942-8BF3-7D5FB10226D3}"/>
              </a:ext>
            </a:extLst>
          </p:cNvPr>
          <p:cNvPicPr>
            <a:picLocks noChangeAspect="1"/>
          </p:cNvPicPr>
          <p:nvPr/>
        </p:nvPicPr>
        <p:blipFill>
          <a:blip r:embed="rId5"/>
          <a:stretch>
            <a:fillRect/>
          </a:stretch>
        </p:blipFill>
        <p:spPr>
          <a:xfrm>
            <a:off x="1802130" y="5423500"/>
            <a:ext cx="8839200" cy="800100"/>
          </a:xfrm>
          <a:prstGeom prst="rect">
            <a:avLst/>
          </a:prstGeom>
        </p:spPr>
      </p:pic>
    </p:spTree>
    <p:extLst>
      <p:ext uri="{BB962C8B-B14F-4D97-AF65-F5344CB8AC3E}">
        <p14:creationId xmlns:p14="http://schemas.microsoft.com/office/powerpoint/2010/main" val="9741981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B7B331-2C65-154F-AF2B-A1504B661D54}"/>
              </a:ext>
            </a:extLst>
          </p:cNvPr>
          <p:cNvSpPr>
            <a:spLocks noGrp="1"/>
          </p:cNvSpPr>
          <p:nvPr>
            <p:ph type="title"/>
          </p:nvPr>
        </p:nvSpPr>
        <p:spPr/>
        <p:txBody>
          <a:bodyPr/>
          <a:lstStyle/>
          <a:p>
            <a:r>
              <a:rPr lang="en-US" dirty="0"/>
              <a:t>Computer Setup</a:t>
            </a:r>
          </a:p>
        </p:txBody>
      </p:sp>
      <p:sp>
        <p:nvSpPr>
          <p:cNvPr id="3" name="Content Placeholder 2">
            <a:extLst>
              <a:ext uri="{FF2B5EF4-FFF2-40B4-BE49-F238E27FC236}">
                <a16:creationId xmlns:a16="http://schemas.microsoft.com/office/drawing/2014/main" id="{BA7BB7E1-3CA7-5647-B244-CADEBD40AA22}"/>
              </a:ext>
            </a:extLst>
          </p:cNvPr>
          <p:cNvSpPr>
            <a:spLocks noGrp="1"/>
          </p:cNvSpPr>
          <p:nvPr>
            <p:ph idx="1"/>
          </p:nvPr>
        </p:nvSpPr>
        <p:spPr/>
        <p:txBody>
          <a:bodyPr>
            <a:normAutofit fontScale="62500" lnSpcReduction="20000"/>
          </a:bodyPr>
          <a:lstStyle/>
          <a:p>
            <a:pPr marL="0" indent="0">
              <a:buNone/>
            </a:pPr>
            <a:r>
              <a:rPr lang="en-US" sz="4400" dirty="0">
                <a:hlinkClick r:id="rId2"/>
              </a:rPr>
              <a:t>https://james-lawlor.github.io/biotrain-2019/</a:t>
            </a:r>
            <a:br>
              <a:rPr lang="en-US" sz="4400" dirty="0"/>
            </a:br>
            <a:endParaRPr lang="en-US" sz="4400" dirty="0"/>
          </a:p>
          <a:p>
            <a:pPr marL="742950" indent="-742950">
              <a:buAutoNum type="arabicPeriod"/>
            </a:pPr>
            <a:r>
              <a:rPr lang="en-US" sz="4400" dirty="0"/>
              <a:t>Setup Bash</a:t>
            </a:r>
          </a:p>
          <a:p>
            <a:pPr marL="1143000" lvl="1" indent="-742950"/>
            <a:r>
              <a:rPr lang="en-US" sz="4000" dirty="0"/>
              <a:t>(Windows) Download Git BASH  </a:t>
            </a:r>
            <a:r>
              <a:rPr lang="en-US" sz="4000" dirty="0">
                <a:hlinkClick r:id="rId3"/>
              </a:rPr>
              <a:t>http://www.gitforwindows.org</a:t>
            </a:r>
            <a:endParaRPr lang="en-US" sz="4000" dirty="0"/>
          </a:p>
          <a:p>
            <a:pPr marL="1143000" lvl="1" indent="-742950"/>
            <a:r>
              <a:rPr lang="en-US" sz="4000" dirty="0"/>
              <a:t>(Mac/Linux)  Included. Open the “Terminal” application.</a:t>
            </a:r>
          </a:p>
          <a:p>
            <a:pPr marL="742950" indent="-742950">
              <a:buAutoNum type="arabicPeriod"/>
            </a:pPr>
            <a:r>
              <a:rPr lang="en-US" sz="4400" dirty="0"/>
              <a:t>Get data-</a:t>
            </a:r>
            <a:r>
              <a:rPr lang="en-US" sz="4400" dirty="0" err="1"/>
              <a:t>shell.zip</a:t>
            </a:r>
            <a:r>
              <a:rPr lang="en-US" sz="4400" dirty="0"/>
              <a:t> from SW Carpentry</a:t>
            </a:r>
            <a:br>
              <a:rPr lang="en-US" sz="4400" dirty="0"/>
            </a:br>
            <a:r>
              <a:rPr lang="en-US" sz="4400" dirty="0">
                <a:hlinkClick r:id="rId4"/>
              </a:rPr>
              <a:t>http://swcarpentry.github.io/shell-novice/setup.html</a:t>
            </a:r>
            <a:endParaRPr lang="en-US" sz="4400" dirty="0"/>
          </a:p>
          <a:p>
            <a:pPr marL="742950" indent="-742950">
              <a:buAutoNum type="arabicPeriod"/>
            </a:pPr>
            <a:r>
              <a:rPr lang="en-US" sz="4400" dirty="0"/>
              <a:t>Install R</a:t>
            </a:r>
            <a:br>
              <a:rPr lang="en-US" sz="4400" dirty="0"/>
            </a:br>
            <a:r>
              <a:rPr lang="en-US" sz="4400" dirty="0">
                <a:hlinkClick r:id="rId5"/>
              </a:rPr>
              <a:t>https://cran.rstudio.com/</a:t>
            </a:r>
            <a:endParaRPr lang="en-US" sz="4400" dirty="0"/>
          </a:p>
          <a:p>
            <a:pPr marL="742950" indent="-742950">
              <a:buAutoNum type="arabicPeriod"/>
            </a:pPr>
            <a:r>
              <a:rPr lang="en-US" sz="4400" dirty="0"/>
              <a:t>Install </a:t>
            </a:r>
            <a:r>
              <a:rPr lang="en-US" sz="4400" dirty="0" err="1"/>
              <a:t>RStudio</a:t>
            </a:r>
            <a:r>
              <a:rPr lang="en-US" sz="4400" dirty="0"/>
              <a:t> Desktop</a:t>
            </a:r>
            <a:br>
              <a:rPr lang="en-US" sz="4400" dirty="0"/>
            </a:br>
            <a:r>
              <a:rPr lang="en-US" sz="4400" dirty="0">
                <a:hlinkClick r:id="rId6"/>
              </a:rPr>
              <a:t>https://www.rstudio.com/products/rstudio/download/#download</a:t>
            </a:r>
            <a:endParaRPr lang="en-US" sz="4400" dirty="0"/>
          </a:p>
          <a:p>
            <a:pPr marL="742950" indent="-742950">
              <a:buAutoNum type="arabicPeriod"/>
            </a:pPr>
            <a:r>
              <a:rPr lang="en-US" sz="4400" dirty="0"/>
              <a:t>Download r-novice-inflammation data</a:t>
            </a:r>
          </a:p>
        </p:txBody>
      </p:sp>
      <p:sp>
        <p:nvSpPr>
          <p:cNvPr id="4" name="Slide Number Placeholder 3">
            <a:extLst>
              <a:ext uri="{FF2B5EF4-FFF2-40B4-BE49-F238E27FC236}">
                <a16:creationId xmlns:a16="http://schemas.microsoft.com/office/drawing/2014/main" id="{43D6901F-5E3F-8F42-915F-C555C3713629}"/>
              </a:ext>
            </a:extLst>
          </p:cNvPr>
          <p:cNvSpPr>
            <a:spLocks noGrp="1"/>
          </p:cNvSpPr>
          <p:nvPr>
            <p:ph type="sldNum" sz="quarter" idx="12"/>
          </p:nvPr>
        </p:nvSpPr>
        <p:spPr/>
        <p:txBody>
          <a:bodyPr/>
          <a:lstStyle/>
          <a:p>
            <a:fld id="{7660B8C7-8D71-9344-9D3D-63100CE17378}" type="slidenum">
              <a:rPr lang="en-US" smtClean="0"/>
              <a:t>2</a:t>
            </a:fld>
            <a:endParaRPr lang="en-US"/>
          </a:p>
        </p:txBody>
      </p:sp>
    </p:spTree>
    <p:extLst>
      <p:ext uri="{BB962C8B-B14F-4D97-AF65-F5344CB8AC3E}">
        <p14:creationId xmlns:p14="http://schemas.microsoft.com/office/powerpoint/2010/main" val="15898345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5B303E-A2A9-7E4F-AC2A-BFC3760598AC}"/>
              </a:ext>
            </a:extLst>
          </p:cNvPr>
          <p:cNvSpPr>
            <a:spLocks noGrp="1"/>
          </p:cNvSpPr>
          <p:nvPr>
            <p:ph type="title"/>
          </p:nvPr>
        </p:nvSpPr>
        <p:spPr/>
        <p:txBody>
          <a:bodyPr/>
          <a:lstStyle/>
          <a:p>
            <a:r>
              <a:rPr lang="en-US" b="1" dirty="0"/>
              <a:t>Protection</a:t>
            </a:r>
            <a:endParaRPr lang="en-US" dirty="0"/>
          </a:p>
        </p:txBody>
      </p:sp>
      <p:sp>
        <p:nvSpPr>
          <p:cNvPr id="3" name="Content Placeholder 2">
            <a:extLst>
              <a:ext uri="{FF2B5EF4-FFF2-40B4-BE49-F238E27FC236}">
                <a16:creationId xmlns:a16="http://schemas.microsoft.com/office/drawing/2014/main" id="{A0E1FDB7-32CA-9E4C-A37B-D0129DC549BE}"/>
              </a:ext>
            </a:extLst>
          </p:cNvPr>
          <p:cNvSpPr>
            <a:spLocks noGrp="1"/>
          </p:cNvSpPr>
          <p:nvPr>
            <p:ph idx="1"/>
          </p:nvPr>
        </p:nvSpPr>
        <p:spPr>
          <a:xfrm>
            <a:off x="1615440" y="1028429"/>
            <a:ext cx="4469130" cy="5086305"/>
          </a:xfrm>
        </p:spPr>
        <p:txBody>
          <a:bodyPr>
            <a:normAutofit fontScale="85000" lnSpcReduction="10000"/>
          </a:bodyPr>
          <a:lstStyle/>
          <a:p>
            <a:r>
              <a:rPr lang="en-US" dirty="0"/>
              <a:t>How can we protect a person’s genetic data?  </a:t>
            </a:r>
          </a:p>
          <a:p>
            <a:r>
              <a:rPr lang="en-US" dirty="0"/>
              <a:t>Who should have access to a person’s genetic data, and how can we help ensure that only those people have access?</a:t>
            </a:r>
          </a:p>
          <a:p>
            <a:r>
              <a:rPr lang="en-US" dirty="0"/>
              <a:t>Should genetic and medical data be available for research? How can we de-identify information to protect people?</a:t>
            </a:r>
          </a:p>
          <a:p>
            <a:endParaRPr lang="en-US" dirty="0"/>
          </a:p>
        </p:txBody>
      </p:sp>
      <p:pic>
        <p:nvPicPr>
          <p:cNvPr id="13314" name="Picture 2" descr="Image result for Gattaca">
            <a:extLst>
              <a:ext uri="{FF2B5EF4-FFF2-40B4-BE49-F238E27FC236}">
                <a16:creationId xmlns:a16="http://schemas.microsoft.com/office/drawing/2014/main" id="{4B39C3D5-C557-B743-8D43-BC7B43B9D02A}"/>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6084571" y="167302"/>
            <a:ext cx="1587423" cy="2278719"/>
          </a:xfrm>
          <a:prstGeom prst="rect">
            <a:avLst/>
          </a:prstGeom>
          <a:noFill/>
          <a:extLst>
            <a:ext uri="{909E8E84-426E-40DD-AFC4-6F175D3DCCD1}">
              <a14:hiddenFill xmlns:a14="http://schemas.microsoft.com/office/drawing/2010/main">
                <a:solidFill>
                  <a:srgbClr val="FFFFFF"/>
                </a:solidFill>
              </a14:hiddenFill>
            </a:ext>
          </a:extLst>
        </p:spPr>
      </p:pic>
      <p:pic>
        <p:nvPicPr>
          <p:cNvPr id="13316" name="Picture 4" descr="Image result for Genetic information nondiscrimination act">
            <a:extLst>
              <a:ext uri="{FF2B5EF4-FFF2-40B4-BE49-F238E27FC236}">
                <a16:creationId xmlns:a16="http://schemas.microsoft.com/office/drawing/2014/main" id="{6F399435-A843-A84D-9A78-67899F048DC5}"/>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7780795" y="601240"/>
            <a:ext cx="2670810" cy="153773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52DEA483-3D00-D949-A0DC-033C2FA5A12A}"/>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658268" y="2710076"/>
            <a:ext cx="3163912" cy="3078400"/>
          </a:xfrm>
          <a:prstGeom prst="rect">
            <a:avLst/>
          </a:prstGeom>
        </p:spPr>
      </p:pic>
    </p:spTree>
    <p:extLst>
      <p:ext uri="{BB962C8B-B14F-4D97-AF65-F5344CB8AC3E}">
        <p14:creationId xmlns:p14="http://schemas.microsoft.com/office/powerpoint/2010/main" val="6013251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6BB69B-3DFB-2A4E-B0FE-1BD77EC77647}"/>
              </a:ext>
            </a:extLst>
          </p:cNvPr>
          <p:cNvSpPr>
            <a:spLocks noGrp="1"/>
          </p:cNvSpPr>
          <p:nvPr>
            <p:ph type="title"/>
          </p:nvPr>
        </p:nvSpPr>
        <p:spPr/>
        <p:txBody>
          <a:bodyPr/>
          <a:lstStyle/>
          <a:p>
            <a:r>
              <a:rPr lang="en-US" b="1" dirty="0"/>
              <a:t>Interpretation of Data</a:t>
            </a:r>
            <a:endParaRPr lang="en-US" dirty="0"/>
          </a:p>
        </p:txBody>
      </p:sp>
      <p:sp>
        <p:nvSpPr>
          <p:cNvPr id="3" name="Content Placeholder 2">
            <a:extLst>
              <a:ext uri="{FF2B5EF4-FFF2-40B4-BE49-F238E27FC236}">
                <a16:creationId xmlns:a16="http://schemas.microsoft.com/office/drawing/2014/main" id="{6E23F5A7-E3B6-C64A-9EBE-BC864160BEC3}"/>
              </a:ext>
            </a:extLst>
          </p:cNvPr>
          <p:cNvSpPr>
            <a:spLocks noGrp="1"/>
          </p:cNvSpPr>
          <p:nvPr>
            <p:ph idx="1"/>
          </p:nvPr>
        </p:nvSpPr>
        <p:spPr>
          <a:xfrm>
            <a:off x="1981200" y="1039859"/>
            <a:ext cx="4572000" cy="5086305"/>
          </a:xfrm>
        </p:spPr>
        <p:txBody>
          <a:bodyPr/>
          <a:lstStyle/>
          <a:p>
            <a:r>
              <a:rPr lang="en-US" dirty="0"/>
              <a:t>How can we avoid misleading patients or doctors about the interpretation of bioinformatics results?  </a:t>
            </a:r>
          </a:p>
          <a:p>
            <a:r>
              <a:rPr lang="en-US" dirty="0"/>
              <a:t>Disease risk?  </a:t>
            </a:r>
          </a:p>
          <a:p>
            <a:r>
              <a:rPr lang="en-US" dirty="0"/>
              <a:t>Accuracy/interpretation of ancestry estimates?</a:t>
            </a:r>
          </a:p>
        </p:txBody>
      </p:sp>
      <p:pic>
        <p:nvPicPr>
          <p:cNvPr id="14338" name="Picture 2" descr="Image result for DNA Ancestry neanderthal">
            <a:extLst>
              <a:ext uri="{FF2B5EF4-FFF2-40B4-BE49-F238E27FC236}">
                <a16:creationId xmlns:a16="http://schemas.microsoft.com/office/drawing/2014/main" id="{F5AEBE47-014D-3049-8730-7331168132A8}"/>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553200" y="2889151"/>
            <a:ext cx="3796016" cy="323701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F9C52D42-4471-7740-8C06-13ABB2D591AA}"/>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324925" y="704512"/>
            <a:ext cx="4252566" cy="1855809"/>
          </a:xfrm>
          <a:prstGeom prst="rect">
            <a:avLst/>
          </a:prstGeom>
        </p:spPr>
      </p:pic>
    </p:spTree>
    <p:extLst>
      <p:ext uri="{BB962C8B-B14F-4D97-AF65-F5344CB8AC3E}">
        <p14:creationId xmlns:p14="http://schemas.microsoft.com/office/powerpoint/2010/main" val="19336580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7ECC71-5408-BB4C-AADA-5649D954DBD7}"/>
              </a:ext>
            </a:extLst>
          </p:cNvPr>
          <p:cNvSpPr>
            <a:spLocks noGrp="1"/>
          </p:cNvSpPr>
          <p:nvPr>
            <p:ph type="title"/>
          </p:nvPr>
        </p:nvSpPr>
        <p:spPr/>
        <p:txBody>
          <a:bodyPr/>
          <a:lstStyle/>
          <a:p>
            <a:r>
              <a:rPr lang="en-US" b="1" dirty="0"/>
              <a:t>Public Safety</a:t>
            </a:r>
            <a:endParaRPr lang="en-US" dirty="0"/>
          </a:p>
        </p:txBody>
      </p:sp>
      <p:sp>
        <p:nvSpPr>
          <p:cNvPr id="3" name="Content Placeholder 2">
            <a:extLst>
              <a:ext uri="{FF2B5EF4-FFF2-40B4-BE49-F238E27FC236}">
                <a16:creationId xmlns:a16="http://schemas.microsoft.com/office/drawing/2014/main" id="{9D2659CA-7561-A74F-A382-C368F9CB1EF7}"/>
              </a:ext>
            </a:extLst>
          </p:cNvPr>
          <p:cNvSpPr>
            <a:spLocks noGrp="1"/>
          </p:cNvSpPr>
          <p:nvPr>
            <p:ph idx="1"/>
          </p:nvPr>
        </p:nvSpPr>
        <p:spPr>
          <a:xfrm>
            <a:off x="1672590" y="914129"/>
            <a:ext cx="4812030" cy="5086305"/>
          </a:xfrm>
        </p:spPr>
        <p:txBody>
          <a:bodyPr/>
          <a:lstStyle/>
          <a:p>
            <a:r>
              <a:rPr lang="en-US" dirty="0"/>
              <a:t>Should we restrict public access to the genome sequences of dangerous organisms?  </a:t>
            </a:r>
          </a:p>
          <a:p>
            <a:r>
              <a:rPr lang="en-US" dirty="0"/>
              <a:t>If so, how can data be stored to both protect the public and still allow research to be performed?</a:t>
            </a:r>
            <a:endParaRPr lang="en-US" b="1" dirty="0"/>
          </a:p>
          <a:p>
            <a:endParaRPr lang="en-US" dirty="0"/>
          </a:p>
        </p:txBody>
      </p:sp>
      <p:pic>
        <p:nvPicPr>
          <p:cNvPr id="4" name="Picture 3">
            <a:extLst>
              <a:ext uri="{FF2B5EF4-FFF2-40B4-BE49-F238E27FC236}">
                <a16:creationId xmlns:a16="http://schemas.microsoft.com/office/drawing/2014/main" id="{0AEF1D33-82B6-BB4F-8321-9B7206EC4E6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598920" y="167302"/>
            <a:ext cx="3960534" cy="2996595"/>
          </a:xfrm>
          <a:prstGeom prst="rect">
            <a:avLst/>
          </a:prstGeom>
        </p:spPr>
      </p:pic>
      <p:pic>
        <p:nvPicPr>
          <p:cNvPr id="5" name="Picture 4">
            <a:extLst>
              <a:ext uri="{FF2B5EF4-FFF2-40B4-BE49-F238E27FC236}">
                <a16:creationId xmlns:a16="http://schemas.microsoft.com/office/drawing/2014/main" id="{1D6266C1-1E5D-2648-AD9A-20335BEC732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484621" y="3324069"/>
            <a:ext cx="3955281" cy="2676365"/>
          </a:xfrm>
          <a:prstGeom prst="rect">
            <a:avLst/>
          </a:prstGeom>
        </p:spPr>
      </p:pic>
    </p:spTree>
    <p:extLst>
      <p:ext uri="{BB962C8B-B14F-4D97-AF65-F5344CB8AC3E}">
        <p14:creationId xmlns:p14="http://schemas.microsoft.com/office/powerpoint/2010/main" val="37498994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DC23C67-D367-A049-AD86-99E9EA6B8DC7}"/>
              </a:ext>
            </a:extLst>
          </p:cNvPr>
          <p:cNvSpPr>
            <a:spLocks noGrp="1"/>
          </p:cNvSpPr>
          <p:nvPr>
            <p:ph type="title"/>
          </p:nvPr>
        </p:nvSpPr>
        <p:spPr>
          <a:xfrm>
            <a:off x="963084" y="2506663"/>
            <a:ext cx="10363200" cy="1362075"/>
          </a:xfrm>
        </p:spPr>
        <p:txBody>
          <a:bodyPr/>
          <a:lstStyle/>
          <a:p>
            <a:pPr algn="ctr"/>
            <a:r>
              <a:rPr lang="en-US" dirty="0"/>
              <a:t>Comp bio in the cooper lab</a:t>
            </a:r>
          </a:p>
        </p:txBody>
      </p:sp>
      <p:sp>
        <p:nvSpPr>
          <p:cNvPr id="6" name="Slide Number Placeholder 5">
            <a:extLst>
              <a:ext uri="{FF2B5EF4-FFF2-40B4-BE49-F238E27FC236}">
                <a16:creationId xmlns:a16="http://schemas.microsoft.com/office/drawing/2014/main" id="{89FA6003-19C2-3B48-8781-87398FB093F2}"/>
              </a:ext>
            </a:extLst>
          </p:cNvPr>
          <p:cNvSpPr>
            <a:spLocks noGrp="1"/>
          </p:cNvSpPr>
          <p:nvPr>
            <p:ph type="sldNum" sz="quarter" idx="12"/>
          </p:nvPr>
        </p:nvSpPr>
        <p:spPr/>
        <p:txBody>
          <a:bodyPr/>
          <a:lstStyle/>
          <a:p>
            <a:fld id="{7660B8C7-8D71-9344-9D3D-63100CE17378}" type="slidenum">
              <a:rPr lang="en-US" smtClean="0"/>
              <a:t>23</a:t>
            </a:fld>
            <a:endParaRPr lang="en-US"/>
          </a:p>
        </p:txBody>
      </p:sp>
    </p:spTree>
    <p:extLst>
      <p:ext uri="{BB962C8B-B14F-4D97-AF65-F5344CB8AC3E}">
        <p14:creationId xmlns:p14="http://schemas.microsoft.com/office/powerpoint/2010/main" val="23153973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2807AAC-FFD5-8C41-98B8-00FF15DE2C31}"/>
              </a:ext>
            </a:extLst>
          </p:cNvPr>
          <p:cNvSpPr>
            <a:spLocks noGrp="1"/>
          </p:cNvSpPr>
          <p:nvPr>
            <p:ph type="title"/>
          </p:nvPr>
        </p:nvSpPr>
        <p:spPr/>
        <p:txBody>
          <a:bodyPr/>
          <a:lstStyle/>
          <a:p>
            <a:r>
              <a:rPr lang="en-US" dirty="0"/>
              <a:t>About James Lawlor</a:t>
            </a:r>
          </a:p>
        </p:txBody>
      </p:sp>
      <p:pic>
        <p:nvPicPr>
          <p:cNvPr id="3074" name="Picture 2" descr="Image result for uah logo">
            <a:extLst>
              <a:ext uri="{FF2B5EF4-FFF2-40B4-BE49-F238E27FC236}">
                <a16:creationId xmlns:a16="http://schemas.microsoft.com/office/drawing/2014/main" id="{BB1BFE65-53A2-BC48-97A3-F9100D41C94F}"/>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28295" y="453686"/>
            <a:ext cx="2761899" cy="1465821"/>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s://www.uah.edu/images/colleges/science/biology/2018_photos/Eric_Mendenhalltn.jpg">
            <a:extLst>
              <a:ext uri="{FF2B5EF4-FFF2-40B4-BE49-F238E27FC236}">
                <a16:creationId xmlns:a16="http://schemas.microsoft.com/office/drawing/2014/main" id="{AD07B93F-7771-3540-8F1F-16F1DCB91A53}"/>
              </a:ext>
            </a:extLst>
          </p:cNvPr>
          <p:cNvPicPr>
            <a:picLocks noChangeAspect="1" noChangeArrowheads="1"/>
          </p:cNvPicPr>
          <p:nvPr/>
        </p:nvPicPr>
        <p:blipFill rotWithShape="1">
          <a:blip r:embed="rId4" cstate="screen">
            <a:extLst>
              <a:ext uri="{28A0092B-C50C-407E-A947-70E740481C1C}">
                <a14:useLocalDpi xmlns:a14="http://schemas.microsoft.com/office/drawing/2010/main"/>
              </a:ext>
            </a:extLst>
          </a:blip>
          <a:srcRect/>
          <a:stretch/>
        </p:blipFill>
        <p:spPr bwMode="auto">
          <a:xfrm>
            <a:off x="851578" y="2309233"/>
            <a:ext cx="1702497" cy="1604447"/>
          </a:xfrm>
          <a:prstGeom prst="rect">
            <a:avLst/>
          </a:prstGeom>
          <a:noFill/>
          <a:extLst>
            <a:ext uri="{909E8E84-426E-40DD-AFC4-6F175D3DCCD1}">
              <a14:hiddenFill xmlns:a14="http://schemas.microsoft.com/office/drawing/2010/main">
                <a:solidFill>
                  <a:srgbClr val="FFFFFF"/>
                </a:solidFill>
              </a14:hiddenFill>
            </a:ext>
          </a:extLst>
        </p:spPr>
      </p:pic>
      <p:pic>
        <p:nvPicPr>
          <p:cNvPr id="12" name="Content Placeholder 3">
            <a:extLst>
              <a:ext uri="{FF2B5EF4-FFF2-40B4-BE49-F238E27FC236}">
                <a16:creationId xmlns:a16="http://schemas.microsoft.com/office/drawing/2014/main" id="{F708B054-0AC2-6948-A36F-C37B4333AE8F}"/>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l="-361"/>
          <a:stretch/>
        </p:blipFill>
        <p:spPr>
          <a:xfrm>
            <a:off x="2554075" y="2309233"/>
            <a:ext cx="3261571" cy="3699918"/>
          </a:xfrm>
          <a:prstGeom prst="rect">
            <a:avLst/>
          </a:prstGeom>
        </p:spPr>
      </p:pic>
      <p:sp>
        <p:nvSpPr>
          <p:cNvPr id="10" name="TextBox 9">
            <a:extLst>
              <a:ext uri="{FF2B5EF4-FFF2-40B4-BE49-F238E27FC236}">
                <a16:creationId xmlns:a16="http://schemas.microsoft.com/office/drawing/2014/main" id="{95549A76-C684-E943-AE34-BBE019387051}"/>
              </a:ext>
            </a:extLst>
          </p:cNvPr>
          <p:cNvSpPr txBox="1"/>
          <p:nvPr/>
        </p:nvSpPr>
        <p:spPr>
          <a:xfrm>
            <a:off x="-12333" y="1687071"/>
            <a:ext cx="3005631" cy="338554"/>
          </a:xfrm>
          <a:prstGeom prst="rect">
            <a:avLst/>
          </a:prstGeom>
          <a:noFill/>
        </p:spPr>
        <p:txBody>
          <a:bodyPr wrap="none" rtlCol="0">
            <a:spAutoFit/>
          </a:bodyPr>
          <a:lstStyle/>
          <a:p>
            <a:r>
              <a:rPr lang="en-US" sz="1600" dirty="0"/>
              <a:t>B.S.: Biochemistry &amp; Mathematics</a:t>
            </a:r>
          </a:p>
        </p:txBody>
      </p:sp>
      <p:sp>
        <p:nvSpPr>
          <p:cNvPr id="15" name="TextBox 14">
            <a:extLst>
              <a:ext uri="{FF2B5EF4-FFF2-40B4-BE49-F238E27FC236}">
                <a16:creationId xmlns:a16="http://schemas.microsoft.com/office/drawing/2014/main" id="{3D987263-BD15-E44D-B944-B3BF3560D855}"/>
              </a:ext>
            </a:extLst>
          </p:cNvPr>
          <p:cNvSpPr txBox="1"/>
          <p:nvPr/>
        </p:nvSpPr>
        <p:spPr>
          <a:xfrm>
            <a:off x="-12333" y="1911401"/>
            <a:ext cx="2566408" cy="338554"/>
          </a:xfrm>
          <a:prstGeom prst="rect">
            <a:avLst/>
          </a:prstGeom>
          <a:noFill/>
        </p:spPr>
        <p:txBody>
          <a:bodyPr wrap="none" rtlCol="0">
            <a:spAutoFit/>
          </a:bodyPr>
          <a:lstStyle/>
          <a:p>
            <a:r>
              <a:rPr lang="en-US" sz="1600" dirty="0"/>
              <a:t>M.S.: Modeling &amp; Simulation</a:t>
            </a:r>
          </a:p>
        </p:txBody>
      </p:sp>
      <p:sp>
        <p:nvSpPr>
          <p:cNvPr id="16" name="TextBox 15">
            <a:extLst>
              <a:ext uri="{FF2B5EF4-FFF2-40B4-BE49-F238E27FC236}">
                <a16:creationId xmlns:a16="http://schemas.microsoft.com/office/drawing/2014/main" id="{B5D38EB3-0A0A-EE49-B6C6-A3891932DA16}"/>
              </a:ext>
            </a:extLst>
          </p:cNvPr>
          <p:cNvSpPr txBox="1"/>
          <p:nvPr/>
        </p:nvSpPr>
        <p:spPr>
          <a:xfrm>
            <a:off x="839143" y="4040027"/>
            <a:ext cx="1265090" cy="584775"/>
          </a:xfrm>
          <a:prstGeom prst="rect">
            <a:avLst/>
          </a:prstGeom>
          <a:noFill/>
        </p:spPr>
        <p:txBody>
          <a:bodyPr wrap="none" rtlCol="0">
            <a:spAutoFit/>
          </a:bodyPr>
          <a:lstStyle/>
          <a:p>
            <a:r>
              <a:rPr lang="en-US" sz="1600" dirty="0"/>
              <a:t>Advisor: Eric </a:t>
            </a:r>
          </a:p>
          <a:p>
            <a:r>
              <a:rPr lang="en-US" sz="1600" dirty="0"/>
              <a:t>Mendenhall</a:t>
            </a:r>
          </a:p>
        </p:txBody>
      </p:sp>
      <p:pic>
        <p:nvPicPr>
          <p:cNvPr id="3078" name="Picture 6" descr="Image result for hudsonalpha logo">
            <a:extLst>
              <a:ext uri="{FF2B5EF4-FFF2-40B4-BE49-F238E27FC236}">
                <a16:creationId xmlns:a16="http://schemas.microsoft.com/office/drawing/2014/main" id="{83673991-5195-314D-8D5E-0E84983C9D25}"/>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8822270" y="-35761"/>
            <a:ext cx="1495934" cy="1495934"/>
          </a:xfrm>
          <a:prstGeom prst="rect">
            <a:avLst/>
          </a:prstGeom>
          <a:noFill/>
          <a:extLst>
            <a:ext uri="{909E8E84-426E-40DD-AFC4-6F175D3DCCD1}">
              <a14:hiddenFill xmlns:a14="http://schemas.microsoft.com/office/drawing/2010/main">
                <a:solidFill>
                  <a:srgbClr val="FFFFFF"/>
                </a:solidFill>
              </a14:hiddenFill>
            </a:ext>
          </a:extLst>
        </p:spPr>
      </p:pic>
      <p:sp>
        <p:nvSpPr>
          <p:cNvPr id="11" name="Right Arrow 10">
            <a:extLst>
              <a:ext uri="{FF2B5EF4-FFF2-40B4-BE49-F238E27FC236}">
                <a16:creationId xmlns:a16="http://schemas.microsoft.com/office/drawing/2014/main" id="{6DC0A565-6580-214E-B5B4-E99094DBD8EE}"/>
              </a:ext>
            </a:extLst>
          </p:cNvPr>
          <p:cNvSpPr/>
          <p:nvPr/>
        </p:nvSpPr>
        <p:spPr>
          <a:xfrm>
            <a:off x="2582174" y="765123"/>
            <a:ext cx="462554" cy="50403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3080" name="Picture 8" descr="Image result for greg cooper hudsonalpha">
            <a:extLst>
              <a:ext uri="{FF2B5EF4-FFF2-40B4-BE49-F238E27FC236}">
                <a16:creationId xmlns:a16="http://schemas.microsoft.com/office/drawing/2014/main" id="{C99B9051-EAA9-DF4B-9BF6-984EE3ADC6F2}"/>
              </a:ext>
            </a:extLst>
          </p:cNvPr>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8737600" y="1507762"/>
            <a:ext cx="1882190" cy="2021611"/>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698ACC0B-5818-8A40-809C-579B7427EEFE}"/>
              </a:ext>
            </a:extLst>
          </p:cNvPr>
          <p:cNvSpPr txBox="1"/>
          <p:nvPr/>
        </p:nvSpPr>
        <p:spPr>
          <a:xfrm>
            <a:off x="8737600" y="3576962"/>
            <a:ext cx="2430987" cy="923330"/>
          </a:xfrm>
          <a:prstGeom prst="rect">
            <a:avLst/>
          </a:prstGeom>
          <a:noFill/>
        </p:spPr>
        <p:txBody>
          <a:bodyPr wrap="none" rtlCol="0">
            <a:spAutoFit/>
          </a:bodyPr>
          <a:lstStyle/>
          <a:p>
            <a:r>
              <a:rPr lang="en-US" dirty="0"/>
              <a:t>Greg Cooper Lab</a:t>
            </a:r>
          </a:p>
          <a:p>
            <a:r>
              <a:rPr lang="en-US" dirty="0"/>
              <a:t>HudsonAlpha</a:t>
            </a:r>
          </a:p>
          <a:p>
            <a:r>
              <a:rPr lang="en-US" dirty="0"/>
              <a:t>Computational Biologist</a:t>
            </a:r>
          </a:p>
        </p:txBody>
      </p:sp>
      <p:pic>
        <p:nvPicPr>
          <p:cNvPr id="21" name="Picture 20">
            <a:extLst>
              <a:ext uri="{FF2B5EF4-FFF2-40B4-BE49-F238E27FC236}">
                <a16:creationId xmlns:a16="http://schemas.microsoft.com/office/drawing/2014/main" id="{CDE211D5-0B7A-0640-88C0-58CD78563A34}"/>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8818512" y="4537483"/>
            <a:ext cx="2671763" cy="1607745"/>
          </a:xfrm>
          <a:prstGeom prst="rect">
            <a:avLst/>
          </a:prstGeom>
        </p:spPr>
      </p:pic>
      <p:sp>
        <p:nvSpPr>
          <p:cNvPr id="22" name="Slide Number Placeholder 21">
            <a:extLst>
              <a:ext uri="{FF2B5EF4-FFF2-40B4-BE49-F238E27FC236}">
                <a16:creationId xmlns:a16="http://schemas.microsoft.com/office/drawing/2014/main" id="{6FEB3093-1AA3-FA48-8D0A-682DEA5A0697}"/>
              </a:ext>
            </a:extLst>
          </p:cNvPr>
          <p:cNvSpPr>
            <a:spLocks noGrp="1"/>
          </p:cNvSpPr>
          <p:nvPr>
            <p:ph type="sldNum" sz="quarter" idx="12"/>
          </p:nvPr>
        </p:nvSpPr>
        <p:spPr/>
        <p:txBody>
          <a:bodyPr/>
          <a:lstStyle/>
          <a:p>
            <a:fld id="{7660B8C7-8D71-9344-9D3D-63100CE17378}" type="slidenum">
              <a:rPr lang="en-US" smtClean="0"/>
              <a:t>24</a:t>
            </a:fld>
            <a:endParaRPr lang="en-US"/>
          </a:p>
        </p:txBody>
      </p:sp>
      <p:sp>
        <p:nvSpPr>
          <p:cNvPr id="18" name="Right Arrow 17">
            <a:extLst>
              <a:ext uri="{FF2B5EF4-FFF2-40B4-BE49-F238E27FC236}">
                <a16:creationId xmlns:a16="http://schemas.microsoft.com/office/drawing/2014/main" id="{CCA3746B-6841-8244-8FFA-048B89B5DAD7}"/>
              </a:ext>
            </a:extLst>
          </p:cNvPr>
          <p:cNvSpPr/>
          <p:nvPr/>
        </p:nvSpPr>
        <p:spPr>
          <a:xfrm rot="10800000">
            <a:off x="2993298" y="1226097"/>
            <a:ext cx="462554" cy="50403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026" name="Picture 2" descr="https://images-na.ssl-images-amazon.com/images/I/51d72BXLHOL._SX425_.jpg">
            <a:extLst>
              <a:ext uri="{FF2B5EF4-FFF2-40B4-BE49-F238E27FC236}">
                <a16:creationId xmlns:a16="http://schemas.microsoft.com/office/drawing/2014/main" id="{0E6170A4-C6C4-5842-9AEA-5DDB6046A715}"/>
              </a:ext>
            </a:extLst>
          </p:cNvPr>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3653176" y="482641"/>
            <a:ext cx="1980995" cy="1486912"/>
          </a:xfrm>
          <a:prstGeom prst="rect">
            <a:avLst/>
          </a:prstGeom>
          <a:noFill/>
          <a:extLst>
            <a:ext uri="{909E8E84-426E-40DD-AFC4-6F175D3DCCD1}">
              <a14:hiddenFill xmlns:a14="http://schemas.microsoft.com/office/drawing/2010/main">
                <a:solidFill>
                  <a:srgbClr val="FFFFFF"/>
                </a:solidFill>
              </a14:hiddenFill>
            </a:ext>
          </a:extLst>
        </p:spPr>
      </p:pic>
      <p:sp>
        <p:nvSpPr>
          <p:cNvPr id="23" name="Right Arrow 22">
            <a:extLst>
              <a:ext uri="{FF2B5EF4-FFF2-40B4-BE49-F238E27FC236}">
                <a16:creationId xmlns:a16="http://schemas.microsoft.com/office/drawing/2014/main" id="{F3FC426C-6745-4C40-9FA2-98DE08A19558}"/>
              </a:ext>
            </a:extLst>
          </p:cNvPr>
          <p:cNvSpPr/>
          <p:nvPr/>
        </p:nvSpPr>
        <p:spPr>
          <a:xfrm>
            <a:off x="6400745" y="3170337"/>
            <a:ext cx="916333" cy="81324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626267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2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07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07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08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5" grpId="0"/>
      <p:bldP spid="16" grpId="0"/>
      <p:bldP spid="11" grpId="1" animBg="1"/>
      <p:bldP spid="20" grpId="0"/>
      <p:bldP spid="18" grpId="0" animBg="1"/>
      <p:bldP spid="23"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7FF4401-BA9F-BA40-A669-8539DA6A3D94}"/>
              </a:ext>
            </a:extLst>
          </p:cNvPr>
          <p:cNvSpPr>
            <a:spLocks noGrp="1"/>
          </p:cNvSpPr>
          <p:nvPr>
            <p:ph type="ctrTitle"/>
          </p:nvPr>
        </p:nvSpPr>
        <p:spPr/>
        <p:txBody>
          <a:bodyPr/>
          <a:lstStyle/>
          <a:p>
            <a:pPr algn="ctr"/>
            <a:r>
              <a:rPr lang="en-US" sz="4800" dirty="0"/>
              <a:t>Why seek genetic diagnoses?</a:t>
            </a:r>
          </a:p>
        </p:txBody>
      </p:sp>
      <p:sp>
        <p:nvSpPr>
          <p:cNvPr id="4" name="Slide Number Placeholder 3">
            <a:extLst>
              <a:ext uri="{FF2B5EF4-FFF2-40B4-BE49-F238E27FC236}">
                <a16:creationId xmlns:a16="http://schemas.microsoft.com/office/drawing/2014/main" id="{41C70DBD-CF7A-FB4F-9535-439942FED6C2}"/>
              </a:ext>
            </a:extLst>
          </p:cNvPr>
          <p:cNvSpPr>
            <a:spLocks noGrp="1"/>
          </p:cNvSpPr>
          <p:nvPr>
            <p:ph type="sldNum" sz="quarter" idx="12"/>
          </p:nvPr>
        </p:nvSpPr>
        <p:spPr/>
        <p:txBody>
          <a:bodyPr/>
          <a:lstStyle/>
          <a:p>
            <a:fld id="{7660B8C7-8D71-9344-9D3D-63100CE17378}" type="slidenum">
              <a:rPr lang="en-US" smtClean="0"/>
              <a:t>25</a:t>
            </a:fld>
            <a:endParaRPr lang="en-US"/>
          </a:p>
        </p:txBody>
      </p:sp>
    </p:spTree>
    <p:extLst>
      <p:ext uri="{BB962C8B-B14F-4D97-AF65-F5344CB8AC3E}">
        <p14:creationId xmlns:p14="http://schemas.microsoft.com/office/powerpoint/2010/main" val="13414720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98D45F-65B8-B247-BE7D-5E9D71D54D75}"/>
              </a:ext>
            </a:extLst>
          </p:cNvPr>
          <p:cNvSpPr>
            <a:spLocks noGrp="1"/>
          </p:cNvSpPr>
          <p:nvPr>
            <p:ph type="title"/>
          </p:nvPr>
        </p:nvSpPr>
        <p:spPr>
          <a:xfrm>
            <a:off x="916355" y="167301"/>
            <a:ext cx="9956433" cy="433938"/>
          </a:xfrm>
        </p:spPr>
        <p:txBody>
          <a:bodyPr/>
          <a:lstStyle/>
          <a:p>
            <a:r>
              <a:rPr lang="en-US" dirty="0"/>
              <a:t>Disease-gene relationships are critical to scientific advancement &amp; treatment</a:t>
            </a:r>
          </a:p>
        </p:txBody>
      </p:sp>
      <p:pic>
        <p:nvPicPr>
          <p:cNvPr id="4" name="Picture 3">
            <a:extLst>
              <a:ext uri="{FF2B5EF4-FFF2-40B4-BE49-F238E27FC236}">
                <a16:creationId xmlns:a16="http://schemas.microsoft.com/office/drawing/2014/main" id="{8DA8B9BF-0B54-6347-B7B1-66BE48FD0672}"/>
              </a:ext>
            </a:extLst>
          </p:cNvPr>
          <p:cNvPicPr>
            <a:picLocks noChangeAspect="1"/>
          </p:cNvPicPr>
          <p:nvPr/>
        </p:nvPicPr>
        <p:blipFill>
          <a:blip r:embed="rId3"/>
          <a:stretch>
            <a:fillRect/>
          </a:stretch>
        </p:blipFill>
        <p:spPr>
          <a:xfrm>
            <a:off x="916355" y="601239"/>
            <a:ext cx="4302898" cy="5661708"/>
          </a:xfrm>
          <a:prstGeom prst="rect">
            <a:avLst/>
          </a:prstGeom>
        </p:spPr>
      </p:pic>
      <p:pic>
        <p:nvPicPr>
          <p:cNvPr id="5" name="Picture 4">
            <a:extLst>
              <a:ext uri="{FF2B5EF4-FFF2-40B4-BE49-F238E27FC236}">
                <a16:creationId xmlns:a16="http://schemas.microsoft.com/office/drawing/2014/main" id="{188C4784-4422-FE49-B675-7FCDD4DEA5AA}"/>
              </a:ext>
            </a:extLst>
          </p:cNvPr>
          <p:cNvPicPr>
            <a:picLocks noChangeAspect="1"/>
          </p:cNvPicPr>
          <p:nvPr/>
        </p:nvPicPr>
        <p:blipFill>
          <a:blip r:embed="rId4"/>
          <a:stretch>
            <a:fillRect/>
          </a:stretch>
        </p:blipFill>
        <p:spPr>
          <a:xfrm>
            <a:off x="6100763" y="1143526"/>
            <a:ext cx="5475889" cy="3500568"/>
          </a:xfrm>
          <a:prstGeom prst="rect">
            <a:avLst/>
          </a:prstGeom>
        </p:spPr>
      </p:pic>
      <p:sp>
        <p:nvSpPr>
          <p:cNvPr id="6" name="Rectangle 5">
            <a:extLst>
              <a:ext uri="{FF2B5EF4-FFF2-40B4-BE49-F238E27FC236}">
                <a16:creationId xmlns:a16="http://schemas.microsoft.com/office/drawing/2014/main" id="{608B3855-CD56-F245-891B-E1402D21C1F7}"/>
              </a:ext>
            </a:extLst>
          </p:cNvPr>
          <p:cNvSpPr/>
          <p:nvPr/>
        </p:nvSpPr>
        <p:spPr>
          <a:xfrm>
            <a:off x="6100763" y="4751218"/>
            <a:ext cx="5756894" cy="246221"/>
          </a:xfrm>
          <a:prstGeom prst="rect">
            <a:avLst/>
          </a:prstGeom>
        </p:spPr>
        <p:txBody>
          <a:bodyPr wrap="square">
            <a:spAutoFit/>
          </a:bodyPr>
          <a:lstStyle/>
          <a:p>
            <a:pPr defTabSz="914400"/>
            <a:r>
              <a:rPr lang="en-US" sz="1000" dirty="0"/>
              <a:t>Basic Science: CFTR. (2017). Retrieved from </a:t>
            </a:r>
            <a:r>
              <a:rPr lang="en-US" sz="1000" dirty="0">
                <a:hlinkClick r:id="rId5"/>
              </a:rPr>
              <a:t>http://www.hopkinscf.org</a:t>
            </a:r>
            <a:endParaRPr lang="en-US" sz="1000" dirty="0"/>
          </a:p>
        </p:txBody>
      </p:sp>
      <p:sp>
        <p:nvSpPr>
          <p:cNvPr id="3" name="Slide Number Placeholder 2">
            <a:extLst>
              <a:ext uri="{FF2B5EF4-FFF2-40B4-BE49-F238E27FC236}">
                <a16:creationId xmlns:a16="http://schemas.microsoft.com/office/drawing/2014/main" id="{D58D21AA-F545-5B4B-B157-92C5155D1CCD}"/>
              </a:ext>
            </a:extLst>
          </p:cNvPr>
          <p:cNvSpPr>
            <a:spLocks noGrp="1"/>
          </p:cNvSpPr>
          <p:nvPr>
            <p:ph type="sldNum" sz="quarter" idx="12"/>
          </p:nvPr>
        </p:nvSpPr>
        <p:spPr/>
        <p:txBody>
          <a:bodyPr/>
          <a:lstStyle/>
          <a:p>
            <a:fld id="{7660B8C7-8D71-9344-9D3D-63100CE17378}" type="slidenum">
              <a:rPr lang="en-US" smtClean="0"/>
              <a:t>26</a:t>
            </a:fld>
            <a:endParaRPr lang="en-US"/>
          </a:p>
        </p:txBody>
      </p:sp>
    </p:spTree>
    <p:extLst>
      <p:ext uri="{BB962C8B-B14F-4D97-AF65-F5344CB8AC3E}">
        <p14:creationId xmlns:p14="http://schemas.microsoft.com/office/powerpoint/2010/main" val="40429566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F5A4F9-665F-E44C-810E-EF877D12FC63}"/>
              </a:ext>
            </a:extLst>
          </p:cNvPr>
          <p:cNvSpPr>
            <a:spLocks noGrp="1"/>
          </p:cNvSpPr>
          <p:nvPr>
            <p:ph type="title"/>
          </p:nvPr>
        </p:nvSpPr>
        <p:spPr/>
        <p:txBody>
          <a:bodyPr/>
          <a:lstStyle/>
          <a:p>
            <a:r>
              <a:rPr lang="en-US" dirty="0"/>
              <a:t>Disease-gene relationships are critical to scientific advancement &amp; treatment</a:t>
            </a:r>
          </a:p>
        </p:txBody>
      </p:sp>
      <p:pic>
        <p:nvPicPr>
          <p:cNvPr id="8" name="Picture 7">
            <a:extLst>
              <a:ext uri="{FF2B5EF4-FFF2-40B4-BE49-F238E27FC236}">
                <a16:creationId xmlns:a16="http://schemas.microsoft.com/office/drawing/2014/main" id="{D9D4E771-6857-A94E-BC8A-1D06DAA9A98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514723" y="717902"/>
            <a:ext cx="4066780" cy="2927341"/>
          </a:xfrm>
          <a:prstGeom prst="rect">
            <a:avLst/>
          </a:prstGeom>
        </p:spPr>
      </p:pic>
      <p:pic>
        <p:nvPicPr>
          <p:cNvPr id="9" name="Picture 8">
            <a:extLst>
              <a:ext uri="{FF2B5EF4-FFF2-40B4-BE49-F238E27FC236}">
                <a16:creationId xmlns:a16="http://schemas.microsoft.com/office/drawing/2014/main" id="{3BE34BFE-B60B-794B-BB08-6FC5F5F81F9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514723" y="3698486"/>
            <a:ext cx="4153276" cy="2673007"/>
          </a:xfrm>
          <a:prstGeom prst="rect">
            <a:avLst/>
          </a:prstGeom>
        </p:spPr>
      </p:pic>
      <p:pic>
        <p:nvPicPr>
          <p:cNvPr id="1026" name="Picture 2" descr="https://s3.amazonaws.com/hudsonalpha/wp-content/uploads/2018/01/03084512/tiana-2.jpg">
            <a:extLst>
              <a:ext uri="{FF2B5EF4-FFF2-40B4-BE49-F238E27FC236}">
                <a16:creationId xmlns:a16="http://schemas.microsoft.com/office/drawing/2014/main" id="{EFA9382F-A0B6-264D-905F-FF23657C31E0}"/>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4485469" y="4357816"/>
            <a:ext cx="2013677" cy="201367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hudsonalpha anna brooke">
            <a:extLst>
              <a:ext uri="{FF2B5EF4-FFF2-40B4-BE49-F238E27FC236}">
                <a16:creationId xmlns:a16="http://schemas.microsoft.com/office/drawing/2014/main" id="{BBEBF935-FBE8-F94F-8867-6BF617F2CDE1}"/>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1659196" y="4707924"/>
            <a:ext cx="2826272" cy="148607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8461001E-D92C-0449-A107-B2AA75327473}"/>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659196" y="717902"/>
            <a:ext cx="4706518" cy="2115239"/>
          </a:xfrm>
          <a:prstGeom prst="rect">
            <a:avLst/>
          </a:prstGeom>
        </p:spPr>
      </p:pic>
    </p:spTree>
    <p:extLst>
      <p:ext uri="{BB962C8B-B14F-4D97-AF65-F5344CB8AC3E}">
        <p14:creationId xmlns:p14="http://schemas.microsoft.com/office/powerpoint/2010/main" val="42649876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A7D40D1-912C-7B49-9E6D-F44366E0EC4F}"/>
              </a:ext>
            </a:extLst>
          </p:cNvPr>
          <p:cNvSpPr>
            <a:spLocks noGrp="1"/>
          </p:cNvSpPr>
          <p:nvPr>
            <p:ph type="sldNum" sz="quarter" idx="12"/>
          </p:nvPr>
        </p:nvSpPr>
        <p:spPr/>
        <p:txBody>
          <a:bodyPr/>
          <a:lstStyle/>
          <a:p>
            <a:fld id="{7660B8C7-8D71-9344-9D3D-63100CE17378}" type="slidenum">
              <a:rPr lang="en-US" smtClean="0"/>
              <a:t>28</a:t>
            </a:fld>
            <a:endParaRPr lang="en-US"/>
          </a:p>
        </p:txBody>
      </p:sp>
      <p:pic>
        <p:nvPicPr>
          <p:cNvPr id="3" name="Picture 2" descr="2.tiff">
            <a:extLst>
              <a:ext uri="{FF2B5EF4-FFF2-40B4-BE49-F238E27FC236}">
                <a16:creationId xmlns:a16="http://schemas.microsoft.com/office/drawing/2014/main" id="{52790558-786C-D049-9BD4-6090831E247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061361" y="453754"/>
            <a:ext cx="5850157" cy="5512241"/>
          </a:xfrm>
          <a:prstGeom prst="rect">
            <a:avLst/>
          </a:prstGeom>
        </p:spPr>
      </p:pic>
      <p:pic>
        <p:nvPicPr>
          <p:cNvPr id="4" name="Picture 3">
            <a:extLst>
              <a:ext uri="{FF2B5EF4-FFF2-40B4-BE49-F238E27FC236}">
                <a16:creationId xmlns:a16="http://schemas.microsoft.com/office/drawing/2014/main" id="{27EA428C-1DAF-0145-B72C-2119B27E350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709137" y="334905"/>
            <a:ext cx="2114153" cy="1021947"/>
          </a:xfrm>
          <a:prstGeom prst="rect">
            <a:avLst/>
          </a:prstGeom>
        </p:spPr>
      </p:pic>
      <p:pic>
        <p:nvPicPr>
          <p:cNvPr id="5" name="Picture 2" descr="Image result for alabama genomic health initiative">
            <a:extLst>
              <a:ext uri="{FF2B5EF4-FFF2-40B4-BE49-F238E27FC236}">
                <a16:creationId xmlns:a16="http://schemas.microsoft.com/office/drawing/2014/main" id="{D92DCCA0-55BD-E14E-87D2-560F7F54A901}"/>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9709137" y="1866057"/>
            <a:ext cx="1834829" cy="2687637"/>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21FDD5A5-3708-BB4E-B14E-FBA07FAF8C7A}"/>
              </a:ext>
            </a:extLst>
          </p:cNvPr>
          <p:cNvSpPr txBox="1">
            <a:spLocks/>
          </p:cNvSpPr>
          <p:nvPr/>
        </p:nvSpPr>
        <p:spPr>
          <a:xfrm>
            <a:off x="916355" y="167301"/>
            <a:ext cx="9206579" cy="433938"/>
          </a:xfrm>
          <a:prstGeom prst="rect">
            <a:avLst/>
          </a:prstGeom>
        </p:spPr>
        <p:txBody>
          <a:bodyPr/>
          <a:lstStyle>
            <a:lvl1pPr algn="l" defTabSz="457200" rtl="0" eaLnBrk="1" latinLnBrk="0" hangingPunct="1">
              <a:spcBef>
                <a:spcPct val="0"/>
              </a:spcBef>
              <a:buNone/>
              <a:defRPr sz="2400" kern="1200">
                <a:solidFill>
                  <a:schemeClr val="tx1"/>
                </a:solidFill>
                <a:latin typeface="+mj-lt"/>
                <a:ea typeface="+mj-ea"/>
                <a:cs typeface="+mj-cs"/>
              </a:defRPr>
            </a:lvl1pPr>
          </a:lstStyle>
          <a:p>
            <a:r>
              <a:rPr lang="en-US" dirty="0"/>
              <a:t>Developmental Delay Diagnosis</a:t>
            </a:r>
          </a:p>
        </p:txBody>
      </p:sp>
      <p:sp>
        <p:nvSpPr>
          <p:cNvPr id="7" name="Content Placeholder 2">
            <a:extLst>
              <a:ext uri="{FF2B5EF4-FFF2-40B4-BE49-F238E27FC236}">
                <a16:creationId xmlns:a16="http://schemas.microsoft.com/office/drawing/2014/main" id="{FA5D694C-7CBF-A04E-96EF-7806557B39DA}"/>
              </a:ext>
            </a:extLst>
          </p:cNvPr>
          <p:cNvSpPr txBox="1">
            <a:spLocks/>
          </p:cNvSpPr>
          <p:nvPr/>
        </p:nvSpPr>
        <p:spPr>
          <a:xfrm>
            <a:off x="425590" y="887692"/>
            <a:ext cx="4006645" cy="5086305"/>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Sequence affected individuals + parents</a:t>
            </a:r>
          </a:p>
          <a:p>
            <a:r>
              <a:rPr lang="en-US" dirty="0"/>
              <a:t>&gt; 800 affected individuals sequenced</a:t>
            </a:r>
          </a:p>
          <a:p>
            <a:r>
              <a:rPr lang="en-US" dirty="0"/>
              <a:t>Re-analyze cases every ~2 years</a:t>
            </a:r>
          </a:p>
          <a:p>
            <a:pPr lvl="1"/>
            <a:endParaRPr lang="en-US" dirty="0"/>
          </a:p>
        </p:txBody>
      </p:sp>
      <p:pic>
        <p:nvPicPr>
          <p:cNvPr id="8" name="Picture 7">
            <a:extLst>
              <a:ext uri="{FF2B5EF4-FFF2-40B4-BE49-F238E27FC236}">
                <a16:creationId xmlns:a16="http://schemas.microsoft.com/office/drawing/2014/main" id="{0AC4AC10-279D-FB4B-8DDC-73A0DF2C1301}"/>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100221" y="5207016"/>
            <a:ext cx="5886082" cy="954157"/>
          </a:xfrm>
          <a:prstGeom prst="rect">
            <a:avLst/>
          </a:prstGeom>
        </p:spPr>
      </p:pic>
    </p:spTree>
    <p:extLst>
      <p:ext uri="{BB962C8B-B14F-4D97-AF65-F5344CB8AC3E}">
        <p14:creationId xmlns:p14="http://schemas.microsoft.com/office/powerpoint/2010/main" val="22925135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340DF1-C50F-5946-95D7-3175F9C3F53A}"/>
              </a:ext>
            </a:extLst>
          </p:cNvPr>
          <p:cNvSpPr>
            <a:spLocks noGrp="1"/>
          </p:cNvSpPr>
          <p:nvPr>
            <p:ph type="title"/>
          </p:nvPr>
        </p:nvSpPr>
        <p:spPr/>
        <p:txBody>
          <a:bodyPr/>
          <a:lstStyle/>
          <a:p>
            <a:r>
              <a:rPr lang="en-US" dirty="0" err="1"/>
              <a:t>SouthSeq</a:t>
            </a:r>
            <a:r>
              <a:rPr lang="en-US" dirty="0"/>
              <a:t>: Genomic Diagnoses for Newborns</a:t>
            </a:r>
          </a:p>
        </p:txBody>
      </p:sp>
      <p:sp>
        <p:nvSpPr>
          <p:cNvPr id="3" name="Content Placeholder 2">
            <a:extLst>
              <a:ext uri="{FF2B5EF4-FFF2-40B4-BE49-F238E27FC236}">
                <a16:creationId xmlns:a16="http://schemas.microsoft.com/office/drawing/2014/main" id="{8F380F65-CD1E-344A-98A5-DE5ED20908DD}"/>
              </a:ext>
            </a:extLst>
          </p:cNvPr>
          <p:cNvSpPr>
            <a:spLocks noGrp="1"/>
          </p:cNvSpPr>
          <p:nvPr>
            <p:ph idx="1"/>
          </p:nvPr>
        </p:nvSpPr>
        <p:spPr>
          <a:xfrm>
            <a:off x="609600" y="1039858"/>
            <a:ext cx="4965290" cy="5086305"/>
          </a:xfrm>
        </p:spPr>
        <p:txBody>
          <a:bodyPr/>
          <a:lstStyle/>
          <a:p>
            <a:r>
              <a:rPr lang="en-US" dirty="0"/>
              <a:t>Sequence ~1,500 newborns w/ congenital anomalies</a:t>
            </a:r>
          </a:p>
          <a:p>
            <a:r>
              <a:rPr lang="en-US" dirty="0"/>
              <a:t>Spare patients diagnostic odyssey</a:t>
            </a:r>
          </a:p>
          <a:p>
            <a:r>
              <a:rPr lang="en-US" dirty="0"/>
              <a:t>Minority / rural focus</a:t>
            </a:r>
          </a:p>
        </p:txBody>
      </p:sp>
      <p:sp>
        <p:nvSpPr>
          <p:cNvPr id="4" name="Slide Number Placeholder 3">
            <a:extLst>
              <a:ext uri="{FF2B5EF4-FFF2-40B4-BE49-F238E27FC236}">
                <a16:creationId xmlns:a16="http://schemas.microsoft.com/office/drawing/2014/main" id="{535A17F7-CFCF-1F49-B7C0-8373DAFEAE50}"/>
              </a:ext>
            </a:extLst>
          </p:cNvPr>
          <p:cNvSpPr>
            <a:spLocks noGrp="1"/>
          </p:cNvSpPr>
          <p:nvPr>
            <p:ph type="sldNum" sz="quarter" idx="12"/>
          </p:nvPr>
        </p:nvSpPr>
        <p:spPr/>
        <p:txBody>
          <a:bodyPr/>
          <a:lstStyle/>
          <a:p>
            <a:fld id="{7660B8C7-8D71-9344-9D3D-63100CE17378}" type="slidenum">
              <a:rPr lang="en-US" smtClean="0"/>
              <a:t>29</a:t>
            </a:fld>
            <a:endParaRPr lang="en-US"/>
          </a:p>
        </p:txBody>
      </p:sp>
      <p:pic>
        <p:nvPicPr>
          <p:cNvPr id="6" name="Picture 5">
            <a:extLst>
              <a:ext uri="{FF2B5EF4-FFF2-40B4-BE49-F238E27FC236}">
                <a16:creationId xmlns:a16="http://schemas.microsoft.com/office/drawing/2014/main" id="{64181FDC-CC98-E44E-A6EA-C5C253B42CC6}"/>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958348" y="1836377"/>
            <a:ext cx="5946970" cy="4404880"/>
          </a:xfrm>
          <a:prstGeom prst="rect">
            <a:avLst/>
          </a:prstGeom>
        </p:spPr>
      </p:pic>
      <p:pic>
        <p:nvPicPr>
          <p:cNvPr id="7" name="Picture 6">
            <a:extLst>
              <a:ext uri="{FF2B5EF4-FFF2-40B4-BE49-F238E27FC236}">
                <a16:creationId xmlns:a16="http://schemas.microsoft.com/office/drawing/2014/main" id="{6501D747-A041-954E-AC4A-843BE27F28A9}"/>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890866" y="254279"/>
            <a:ext cx="5014452" cy="1571158"/>
          </a:xfrm>
          <a:prstGeom prst="rect">
            <a:avLst/>
          </a:prstGeom>
        </p:spPr>
      </p:pic>
      <p:pic>
        <p:nvPicPr>
          <p:cNvPr id="8" name="Picture 2" descr="https://s3.amazonaws.com/hudsonalpha/wp-content/uploads/2016/03/09161424/GregCooperslab2017Web.png">
            <a:extLst>
              <a:ext uri="{FF2B5EF4-FFF2-40B4-BE49-F238E27FC236}">
                <a16:creationId xmlns:a16="http://schemas.microsoft.com/office/drawing/2014/main" id="{90CE0ED3-6E51-C34D-A363-2B123B9D9387}"/>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609600" y="4336679"/>
            <a:ext cx="2475993" cy="165066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CCF681C7-93CF-5F45-84F2-4D012300DE4C}"/>
              </a:ext>
            </a:extLst>
          </p:cNvPr>
          <p:cNvSpPr txBox="1"/>
          <p:nvPr/>
        </p:nvSpPr>
        <p:spPr>
          <a:xfrm>
            <a:off x="609600" y="5987341"/>
            <a:ext cx="2375901" cy="253916"/>
          </a:xfrm>
          <a:prstGeom prst="rect">
            <a:avLst/>
          </a:prstGeom>
          <a:noFill/>
        </p:spPr>
        <p:txBody>
          <a:bodyPr wrap="square" rtlCol="0">
            <a:spAutoFit/>
          </a:bodyPr>
          <a:lstStyle/>
          <a:p>
            <a:r>
              <a:rPr lang="en-US" sz="1050" dirty="0"/>
              <a:t>Greg Cooper Lab, HudsonAlpha</a:t>
            </a:r>
          </a:p>
        </p:txBody>
      </p:sp>
    </p:spTree>
    <p:extLst>
      <p:ext uri="{BB962C8B-B14F-4D97-AF65-F5344CB8AC3E}">
        <p14:creationId xmlns:p14="http://schemas.microsoft.com/office/powerpoint/2010/main" val="28995430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628ABE-BA47-4749-812E-F603F87602B9}"/>
              </a:ext>
            </a:extLst>
          </p:cNvPr>
          <p:cNvSpPr>
            <a:spLocks noGrp="1"/>
          </p:cNvSpPr>
          <p:nvPr>
            <p:ph type="title"/>
          </p:nvPr>
        </p:nvSpPr>
        <p:spPr/>
        <p:txBody>
          <a:bodyPr/>
          <a:lstStyle/>
          <a:p>
            <a:r>
              <a:rPr lang="en-US" dirty="0"/>
              <a:t>Morning Agenda</a:t>
            </a:r>
          </a:p>
        </p:txBody>
      </p:sp>
      <p:sp>
        <p:nvSpPr>
          <p:cNvPr id="3" name="Content Placeholder 2">
            <a:extLst>
              <a:ext uri="{FF2B5EF4-FFF2-40B4-BE49-F238E27FC236}">
                <a16:creationId xmlns:a16="http://schemas.microsoft.com/office/drawing/2014/main" id="{FB935786-8D73-4042-8813-375E7034A231}"/>
              </a:ext>
            </a:extLst>
          </p:cNvPr>
          <p:cNvSpPr>
            <a:spLocks noGrp="1"/>
          </p:cNvSpPr>
          <p:nvPr>
            <p:ph idx="1"/>
          </p:nvPr>
        </p:nvSpPr>
        <p:spPr/>
        <p:txBody>
          <a:bodyPr>
            <a:normAutofit fontScale="77500" lnSpcReduction="20000"/>
          </a:bodyPr>
          <a:lstStyle/>
          <a:p>
            <a:r>
              <a:rPr lang="en-US" dirty="0"/>
              <a:t>What is Computational Biology?</a:t>
            </a:r>
          </a:p>
          <a:p>
            <a:r>
              <a:rPr lang="en-US" dirty="0"/>
              <a:t>Computational Biology in the Cooper Lab</a:t>
            </a:r>
          </a:p>
          <a:p>
            <a:r>
              <a:rPr lang="en-US" dirty="0"/>
              <a:t>Bootcamp Intro</a:t>
            </a:r>
          </a:p>
          <a:p>
            <a:pPr lvl="1"/>
            <a:r>
              <a:rPr lang="en-US" dirty="0"/>
              <a:t>Goals </a:t>
            </a:r>
          </a:p>
          <a:p>
            <a:pPr lvl="1"/>
            <a:r>
              <a:rPr lang="en-US" dirty="0"/>
              <a:t>Helpers &amp; Post-Its</a:t>
            </a:r>
          </a:p>
          <a:p>
            <a:pPr lvl="1"/>
            <a:r>
              <a:rPr lang="en-US" dirty="0"/>
              <a:t>Why learn Unix &amp; R?</a:t>
            </a:r>
          </a:p>
          <a:p>
            <a:r>
              <a:rPr lang="en-US" dirty="0"/>
              <a:t>Unix Fundamentals</a:t>
            </a:r>
          </a:p>
          <a:p>
            <a:pPr lvl="1"/>
            <a:r>
              <a:rPr lang="en-US" dirty="0"/>
              <a:t>Introducing the Shell</a:t>
            </a:r>
          </a:p>
          <a:p>
            <a:pPr lvl="1"/>
            <a:r>
              <a:rPr lang="en-US" dirty="0"/>
              <a:t>Navigating Files and Directories </a:t>
            </a:r>
          </a:p>
          <a:p>
            <a:pPr lvl="1"/>
            <a:r>
              <a:rPr lang="en-US" dirty="0"/>
              <a:t>Working With Files and Directories</a:t>
            </a:r>
          </a:p>
          <a:p>
            <a:pPr lvl="1"/>
            <a:r>
              <a:rPr lang="en-US" dirty="0"/>
              <a:t>Pipes, Filters, and Loops (brief overview of advanced topics)</a:t>
            </a:r>
          </a:p>
          <a:p>
            <a:r>
              <a:rPr lang="en-US" dirty="0"/>
              <a:t>Aside: Accessing the HudsonAlpha Compute Cluster</a:t>
            </a:r>
          </a:p>
          <a:p>
            <a:r>
              <a:rPr lang="en-US" dirty="0"/>
              <a:t>Keeping a Computational Lab Notebook and Getting Programming Help </a:t>
            </a:r>
          </a:p>
          <a:p>
            <a:r>
              <a:rPr lang="en-US" dirty="0"/>
              <a:t>Lunch!</a:t>
            </a:r>
          </a:p>
          <a:p>
            <a:pPr lvl="1"/>
            <a:endParaRPr lang="en-US" dirty="0"/>
          </a:p>
        </p:txBody>
      </p:sp>
      <p:sp>
        <p:nvSpPr>
          <p:cNvPr id="4" name="Slide Number Placeholder 3">
            <a:extLst>
              <a:ext uri="{FF2B5EF4-FFF2-40B4-BE49-F238E27FC236}">
                <a16:creationId xmlns:a16="http://schemas.microsoft.com/office/drawing/2014/main" id="{76107F76-D246-CE4F-A898-EAE7D4662E00}"/>
              </a:ext>
            </a:extLst>
          </p:cNvPr>
          <p:cNvSpPr>
            <a:spLocks noGrp="1"/>
          </p:cNvSpPr>
          <p:nvPr>
            <p:ph type="sldNum" sz="quarter" idx="12"/>
          </p:nvPr>
        </p:nvSpPr>
        <p:spPr/>
        <p:txBody>
          <a:bodyPr/>
          <a:lstStyle/>
          <a:p>
            <a:fld id="{7660B8C7-8D71-9344-9D3D-63100CE17378}" type="slidenum">
              <a:rPr lang="en-US" smtClean="0"/>
              <a:t>3</a:t>
            </a:fld>
            <a:endParaRPr lang="en-US"/>
          </a:p>
        </p:txBody>
      </p:sp>
    </p:spTree>
    <p:extLst>
      <p:ext uri="{BB962C8B-B14F-4D97-AF65-F5344CB8AC3E}">
        <p14:creationId xmlns:p14="http://schemas.microsoft.com/office/powerpoint/2010/main" val="415496599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B2896-F3E0-124D-92AC-3C598AB89C9B}"/>
              </a:ext>
            </a:extLst>
          </p:cNvPr>
          <p:cNvSpPr>
            <a:spLocks noGrp="1"/>
          </p:cNvSpPr>
          <p:nvPr>
            <p:ph type="title"/>
          </p:nvPr>
        </p:nvSpPr>
        <p:spPr/>
        <p:txBody>
          <a:bodyPr/>
          <a:lstStyle/>
          <a:p>
            <a:r>
              <a:rPr lang="en-US" dirty="0"/>
              <a:t>Genome Sequencing (Short Read)</a:t>
            </a:r>
          </a:p>
        </p:txBody>
      </p:sp>
      <p:pic>
        <p:nvPicPr>
          <p:cNvPr id="4" name="Picture 3">
            <a:extLst>
              <a:ext uri="{FF2B5EF4-FFF2-40B4-BE49-F238E27FC236}">
                <a16:creationId xmlns:a16="http://schemas.microsoft.com/office/drawing/2014/main" id="{99874A4C-CAD8-B94F-9E34-9C21A9F3A38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677385"/>
            <a:ext cx="5642401" cy="5599412"/>
          </a:xfrm>
          <a:prstGeom prst="rect">
            <a:avLst/>
          </a:prstGeom>
        </p:spPr>
      </p:pic>
      <p:pic>
        <p:nvPicPr>
          <p:cNvPr id="5" name="Picture 4">
            <a:extLst>
              <a:ext uri="{FF2B5EF4-FFF2-40B4-BE49-F238E27FC236}">
                <a16:creationId xmlns:a16="http://schemas.microsoft.com/office/drawing/2014/main" id="{00F9BE05-0FF8-7349-87D7-FD7F7257E4F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329220" y="597831"/>
            <a:ext cx="5722568" cy="5678966"/>
          </a:xfrm>
          <a:prstGeom prst="rect">
            <a:avLst/>
          </a:prstGeom>
        </p:spPr>
      </p:pic>
      <p:pic>
        <p:nvPicPr>
          <p:cNvPr id="6" name="Picture 5">
            <a:extLst>
              <a:ext uri="{FF2B5EF4-FFF2-40B4-BE49-F238E27FC236}">
                <a16:creationId xmlns:a16="http://schemas.microsoft.com/office/drawing/2014/main" id="{5EFC0640-25B6-8043-956D-3C1E6E73464E}"/>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309331" y="639118"/>
            <a:ext cx="5032866" cy="5596391"/>
          </a:xfrm>
          <a:prstGeom prst="rect">
            <a:avLst/>
          </a:prstGeom>
        </p:spPr>
      </p:pic>
      <p:pic>
        <p:nvPicPr>
          <p:cNvPr id="7" name="Picture 6">
            <a:extLst>
              <a:ext uri="{FF2B5EF4-FFF2-40B4-BE49-F238E27FC236}">
                <a16:creationId xmlns:a16="http://schemas.microsoft.com/office/drawing/2014/main" id="{CFA803CB-B364-2C47-BF44-CFE6C8C77281}"/>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3232869" y="597831"/>
            <a:ext cx="5109328" cy="5681415"/>
          </a:xfrm>
          <a:prstGeom prst="rect">
            <a:avLst/>
          </a:prstGeom>
        </p:spPr>
      </p:pic>
      <p:sp>
        <p:nvSpPr>
          <p:cNvPr id="8" name="Slide Number Placeholder 7">
            <a:extLst>
              <a:ext uri="{FF2B5EF4-FFF2-40B4-BE49-F238E27FC236}">
                <a16:creationId xmlns:a16="http://schemas.microsoft.com/office/drawing/2014/main" id="{73169F48-9E64-754D-A8EF-8A2EF91A4736}"/>
              </a:ext>
            </a:extLst>
          </p:cNvPr>
          <p:cNvSpPr>
            <a:spLocks noGrp="1"/>
          </p:cNvSpPr>
          <p:nvPr>
            <p:ph type="sldNum" sz="quarter" idx="12"/>
          </p:nvPr>
        </p:nvSpPr>
        <p:spPr/>
        <p:txBody>
          <a:bodyPr/>
          <a:lstStyle/>
          <a:p>
            <a:fld id="{7660B8C7-8D71-9344-9D3D-63100CE17378}" type="slidenum">
              <a:rPr lang="en-US" smtClean="0"/>
              <a:t>30</a:t>
            </a:fld>
            <a:endParaRPr lang="en-US"/>
          </a:p>
        </p:txBody>
      </p:sp>
      <p:sp>
        <p:nvSpPr>
          <p:cNvPr id="3" name="Rectangle 2">
            <a:extLst>
              <a:ext uri="{FF2B5EF4-FFF2-40B4-BE49-F238E27FC236}">
                <a16:creationId xmlns:a16="http://schemas.microsoft.com/office/drawing/2014/main" id="{49C69CDB-5D7E-6E4D-8AD6-2EAA51320A28}"/>
              </a:ext>
            </a:extLst>
          </p:cNvPr>
          <p:cNvSpPr/>
          <p:nvPr/>
        </p:nvSpPr>
        <p:spPr>
          <a:xfrm>
            <a:off x="4225794" y="6445717"/>
            <a:ext cx="8688371" cy="261610"/>
          </a:xfrm>
          <a:prstGeom prst="rect">
            <a:avLst/>
          </a:prstGeom>
        </p:spPr>
        <p:txBody>
          <a:bodyPr wrap="square">
            <a:spAutoFit/>
          </a:bodyPr>
          <a:lstStyle/>
          <a:p>
            <a:pPr marL="406400" indent="-406400"/>
            <a:r>
              <a:rPr lang="en-US" sz="1100" dirty="0">
                <a:solidFill>
                  <a:schemeClr val="bg1"/>
                </a:solidFill>
              </a:rPr>
              <a:t>Illumina. An introduction to Next-Generation Sequencing. (2017). </a:t>
            </a:r>
            <a:endParaRPr lang="en-US" sz="1100" dirty="0">
              <a:solidFill>
                <a:schemeClr val="bg1"/>
              </a:solidFill>
              <a:effectLst/>
            </a:endParaRPr>
          </a:p>
        </p:txBody>
      </p:sp>
    </p:spTree>
    <p:extLst>
      <p:ext uri="{BB962C8B-B14F-4D97-AF65-F5344CB8AC3E}">
        <p14:creationId xmlns:p14="http://schemas.microsoft.com/office/powerpoint/2010/main" val="1610901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4"/>
                                        </p:tgtEl>
                                        <p:attrNameLst>
                                          <p:attrName>style.visibility</p:attrName>
                                        </p:attrNameLst>
                                      </p:cBhvr>
                                      <p:to>
                                        <p:strVal val="hidden"/>
                                      </p:to>
                                    </p:set>
                                  </p:childTnLst>
                                </p:cTn>
                              </p:par>
                              <p:par>
                                <p:cTn id="15" presetID="1" presetClass="exit" presetSubtype="0" fill="hold" nodeType="withEffect">
                                  <p:stCondLst>
                                    <p:cond delay="0"/>
                                  </p:stCondLst>
                                  <p:childTnLst>
                                    <p:set>
                                      <p:cBhvr>
                                        <p:cTn id="16" dur="1" fill="hold">
                                          <p:stCondLst>
                                            <p:cond delay="0"/>
                                          </p:stCondLst>
                                        </p:cTn>
                                        <p:tgtEl>
                                          <p:spTgt spid="5"/>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0511C0-CD00-5248-A6D9-7AF31C968CB3}"/>
              </a:ext>
            </a:extLst>
          </p:cNvPr>
          <p:cNvSpPr>
            <a:spLocks noGrp="1"/>
          </p:cNvSpPr>
          <p:nvPr>
            <p:ph type="title"/>
          </p:nvPr>
        </p:nvSpPr>
        <p:spPr/>
        <p:txBody>
          <a:bodyPr/>
          <a:lstStyle/>
          <a:p>
            <a:r>
              <a:rPr lang="en-US" dirty="0"/>
              <a:t>Result: Millions of variants for each person</a:t>
            </a:r>
          </a:p>
        </p:txBody>
      </p:sp>
      <p:pic>
        <p:nvPicPr>
          <p:cNvPr id="5122" name="Picture 2" descr="The five most common types of structural variants.">
            <a:extLst>
              <a:ext uri="{FF2B5EF4-FFF2-40B4-BE49-F238E27FC236}">
                <a16:creationId xmlns:a16="http://schemas.microsoft.com/office/drawing/2014/main" id="{51F0AC94-67CA-4443-8C91-4DDF8417E175}"/>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83405" y="1510383"/>
            <a:ext cx="7129462" cy="4646033"/>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 SNPs result from the substitution of a single base-pair. In this example we have a transversion event substituting a Thymine nucleic acid in place of a Guanine.">
            <a:extLst>
              <a:ext uri="{FF2B5EF4-FFF2-40B4-BE49-F238E27FC236}">
                <a16:creationId xmlns:a16="http://schemas.microsoft.com/office/drawing/2014/main" id="{031C9EAC-9F23-1342-8B7B-32A748FB6497}"/>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83405" y="750465"/>
            <a:ext cx="5088733" cy="759918"/>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Indels affect a string of base-pairs. In this example the insertion string shows that GTA has been inserted, and the deletion string shows a deletion of CA.">
            <a:extLst>
              <a:ext uri="{FF2B5EF4-FFF2-40B4-BE49-F238E27FC236}">
                <a16:creationId xmlns:a16="http://schemas.microsoft.com/office/drawing/2014/main" id="{F0D39121-7EBC-F847-8BB6-8E3EF2FD46AC}"/>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5913099" y="750465"/>
            <a:ext cx="4545351" cy="108482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E002C68-3454-FE49-BF41-DDDD2CCD8726}"/>
              </a:ext>
            </a:extLst>
          </p:cNvPr>
          <p:cNvSpPr txBox="1"/>
          <p:nvPr/>
        </p:nvSpPr>
        <p:spPr>
          <a:xfrm>
            <a:off x="7900988" y="2271713"/>
            <a:ext cx="3929062" cy="1200329"/>
          </a:xfrm>
          <a:prstGeom prst="rect">
            <a:avLst/>
          </a:prstGeom>
          <a:noFill/>
        </p:spPr>
        <p:txBody>
          <a:bodyPr wrap="square" rtlCol="0">
            <a:spAutoFit/>
          </a:bodyPr>
          <a:lstStyle/>
          <a:p>
            <a:r>
              <a:rPr lang="en-US" dirty="0"/>
              <a:t>Each kind of variation requires a different algorithm (or </a:t>
            </a:r>
            <a:r>
              <a:rPr lang="en-US" u="sng" dirty="0"/>
              <a:t>multiple algorithms</a:t>
            </a:r>
            <a:r>
              <a:rPr lang="en-US" dirty="0"/>
              <a:t>) to detect from short read data.</a:t>
            </a:r>
          </a:p>
        </p:txBody>
      </p:sp>
      <p:sp>
        <p:nvSpPr>
          <p:cNvPr id="5" name="Slide Number Placeholder 4">
            <a:extLst>
              <a:ext uri="{FF2B5EF4-FFF2-40B4-BE49-F238E27FC236}">
                <a16:creationId xmlns:a16="http://schemas.microsoft.com/office/drawing/2014/main" id="{059C7F68-76BB-3F43-9472-CD404383B43D}"/>
              </a:ext>
            </a:extLst>
          </p:cNvPr>
          <p:cNvSpPr>
            <a:spLocks noGrp="1"/>
          </p:cNvSpPr>
          <p:nvPr>
            <p:ph type="sldNum" sz="quarter" idx="12"/>
          </p:nvPr>
        </p:nvSpPr>
        <p:spPr/>
        <p:txBody>
          <a:bodyPr/>
          <a:lstStyle/>
          <a:p>
            <a:fld id="{7660B8C7-8D71-9344-9D3D-63100CE17378}" type="slidenum">
              <a:rPr lang="en-US" smtClean="0"/>
              <a:t>31</a:t>
            </a:fld>
            <a:endParaRPr lang="en-US"/>
          </a:p>
        </p:txBody>
      </p:sp>
      <p:sp>
        <p:nvSpPr>
          <p:cNvPr id="8" name="Rectangle 7">
            <a:extLst>
              <a:ext uri="{FF2B5EF4-FFF2-40B4-BE49-F238E27FC236}">
                <a16:creationId xmlns:a16="http://schemas.microsoft.com/office/drawing/2014/main" id="{367204A7-A716-1749-8C61-155476032E9B}"/>
              </a:ext>
            </a:extLst>
          </p:cNvPr>
          <p:cNvSpPr/>
          <p:nvPr/>
        </p:nvSpPr>
        <p:spPr>
          <a:xfrm>
            <a:off x="4225794" y="6445717"/>
            <a:ext cx="8688371" cy="261610"/>
          </a:xfrm>
          <a:prstGeom prst="rect">
            <a:avLst/>
          </a:prstGeom>
        </p:spPr>
        <p:txBody>
          <a:bodyPr wrap="square">
            <a:spAutoFit/>
          </a:bodyPr>
          <a:lstStyle/>
          <a:p>
            <a:pPr marL="406400" indent="-406400"/>
            <a:r>
              <a:rPr lang="en-US" sz="1100" dirty="0">
                <a:solidFill>
                  <a:schemeClr val="bg1"/>
                </a:solidFill>
              </a:rPr>
              <a:t>EMBL. EMBL-EBI Training (2019). </a:t>
            </a:r>
            <a:endParaRPr lang="en-US" sz="1100" dirty="0">
              <a:solidFill>
                <a:schemeClr val="bg1"/>
              </a:solidFill>
              <a:effectLst/>
            </a:endParaRPr>
          </a:p>
        </p:txBody>
      </p:sp>
    </p:spTree>
    <p:extLst>
      <p:ext uri="{BB962C8B-B14F-4D97-AF65-F5344CB8AC3E}">
        <p14:creationId xmlns:p14="http://schemas.microsoft.com/office/powerpoint/2010/main" val="23263297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CA078D-752A-2F4F-9CF4-FD7112112AE7}"/>
              </a:ext>
            </a:extLst>
          </p:cNvPr>
          <p:cNvSpPr>
            <a:spLocks noGrp="1"/>
          </p:cNvSpPr>
          <p:nvPr>
            <p:ph type="title"/>
          </p:nvPr>
        </p:nvSpPr>
        <p:spPr>
          <a:xfrm>
            <a:off x="916355" y="167301"/>
            <a:ext cx="9206579" cy="433938"/>
          </a:xfrm>
        </p:spPr>
        <p:txBody>
          <a:bodyPr/>
          <a:lstStyle/>
          <a:p>
            <a:r>
              <a:rPr lang="en-US" dirty="0"/>
              <a:t>Best-understood variants alter proteins</a:t>
            </a:r>
          </a:p>
        </p:txBody>
      </p:sp>
      <p:sp>
        <p:nvSpPr>
          <p:cNvPr id="4" name="Slide Number Placeholder 3">
            <a:extLst>
              <a:ext uri="{FF2B5EF4-FFF2-40B4-BE49-F238E27FC236}">
                <a16:creationId xmlns:a16="http://schemas.microsoft.com/office/drawing/2014/main" id="{4A4B2CF3-729B-2F43-9FE8-3F39064E4924}"/>
              </a:ext>
            </a:extLst>
          </p:cNvPr>
          <p:cNvSpPr>
            <a:spLocks noGrp="1"/>
          </p:cNvSpPr>
          <p:nvPr>
            <p:ph type="sldNum" sz="quarter" idx="12"/>
          </p:nvPr>
        </p:nvSpPr>
        <p:spPr/>
        <p:txBody>
          <a:bodyPr/>
          <a:lstStyle/>
          <a:p>
            <a:fld id="{7660B8C7-8D71-9344-9D3D-63100CE17378}" type="slidenum">
              <a:rPr lang="en-US" smtClean="0"/>
              <a:t>32</a:t>
            </a:fld>
            <a:endParaRPr lang="en-US"/>
          </a:p>
        </p:txBody>
      </p:sp>
      <p:pic>
        <p:nvPicPr>
          <p:cNvPr id="1026" name="Picture 2" descr="http://1.bp.blogspot.com/-er3OineNm30/VG8YCNwwxqI/AAAAAAAAAIU/tgegmCZMufA/s1600/figure_08_17_labeled.jpg">
            <a:extLst>
              <a:ext uri="{FF2B5EF4-FFF2-40B4-BE49-F238E27FC236}">
                <a16:creationId xmlns:a16="http://schemas.microsoft.com/office/drawing/2014/main" id="{CEA9A7AA-CB5C-AF43-BD26-675F781C74B1}"/>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172497" y="831427"/>
            <a:ext cx="9847006" cy="53132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235158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 name="Triangle"/>
          <p:cNvSpPr/>
          <p:nvPr/>
        </p:nvSpPr>
        <p:spPr>
          <a:xfrm rot="10800000" flipH="1">
            <a:off x="1916906" y="1240912"/>
            <a:ext cx="4964906" cy="417972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gradFill>
            <a:gsLst>
              <a:gs pos="0">
                <a:srgbClr val="0096FF"/>
              </a:gs>
              <a:gs pos="100000">
                <a:srgbClr val="FF2600"/>
              </a:gs>
            </a:gsLst>
            <a:lin ang="16200000"/>
          </a:gradFill>
          <a:ln w="6350">
            <a:solidFill>
              <a:srgbClr val="000000"/>
            </a:solidFill>
            <a:miter lim="400000"/>
          </a:ln>
          <a:effectLst>
            <a:outerShdw blurRad="76200" dist="101600" dir="5400000" rotWithShape="0">
              <a:srgbClr val="000000">
                <a:alpha val="50000"/>
              </a:srgbClr>
            </a:outerShdw>
          </a:effectLst>
        </p:spPr>
        <p:txBody>
          <a:bodyPr lIns="35719" tIns="35719" rIns="35719" bIns="35719" anchor="ctr"/>
          <a:lstStyle/>
          <a:p>
            <a:pPr>
              <a:defRPr sz="2400">
                <a:solidFill>
                  <a:srgbClr val="FFFFFF"/>
                </a:solidFill>
              </a:defRPr>
            </a:pPr>
            <a:endParaRPr sz="1687"/>
          </a:p>
        </p:txBody>
      </p:sp>
      <p:sp>
        <p:nvSpPr>
          <p:cNvPr id="175" name="population frequency…"/>
          <p:cNvSpPr txBox="1"/>
          <p:nvPr/>
        </p:nvSpPr>
        <p:spPr>
          <a:xfrm>
            <a:off x="6992737" y="1919603"/>
            <a:ext cx="3226654" cy="344741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pPr marL="234396" indent="-234396">
              <a:buSzPct val="75000"/>
              <a:buChar char="•"/>
              <a:defRPr sz="2700">
                <a:latin typeface="Avenir Next"/>
                <a:ea typeface="Avenir Next"/>
                <a:cs typeface="Avenir Next"/>
                <a:sym typeface="Avenir Next"/>
              </a:defRPr>
            </a:pPr>
            <a:r>
              <a:rPr sz="1898"/>
              <a:t>population frequency</a:t>
            </a:r>
          </a:p>
          <a:p>
            <a:pPr marL="234396" indent="-234396">
              <a:buSzPct val="75000"/>
              <a:buChar char="•"/>
              <a:defRPr sz="1600">
                <a:latin typeface="Avenir Next"/>
                <a:ea typeface="Avenir Next"/>
                <a:cs typeface="Avenir Next"/>
                <a:sym typeface="Avenir Next"/>
              </a:defRPr>
            </a:pPr>
            <a:endParaRPr sz="1125"/>
          </a:p>
          <a:p>
            <a:pPr marL="234396" indent="-234396">
              <a:buSzPct val="75000"/>
              <a:buChar char="•"/>
              <a:defRPr sz="2700">
                <a:latin typeface="Avenir Next"/>
                <a:ea typeface="Avenir Next"/>
                <a:cs typeface="Avenir Next"/>
                <a:sym typeface="Avenir Next"/>
              </a:defRPr>
            </a:pPr>
            <a:r>
              <a:rPr sz="1898"/>
              <a:t>genomic annotations</a:t>
            </a:r>
          </a:p>
          <a:p>
            <a:pPr marL="234396" indent="-234396">
              <a:buSzPct val="75000"/>
              <a:buChar char="•"/>
              <a:defRPr sz="1600">
                <a:latin typeface="Avenir Next"/>
                <a:ea typeface="Avenir Next"/>
                <a:cs typeface="Avenir Next"/>
                <a:sym typeface="Avenir Next"/>
              </a:defRPr>
            </a:pPr>
            <a:endParaRPr sz="1125"/>
          </a:p>
          <a:p>
            <a:pPr marL="234396" indent="-234396">
              <a:buSzPct val="75000"/>
              <a:buChar char="•"/>
              <a:defRPr sz="2700">
                <a:latin typeface="Avenir Next"/>
                <a:ea typeface="Avenir Next"/>
                <a:cs typeface="Avenir Next"/>
                <a:sym typeface="Avenir Next"/>
              </a:defRPr>
            </a:pPr>
            <a:r>
              <a:rPr sz="1898"/>
              <a:t>computational predictions</a:t>
            </a:r>
          </a:p>
          <a:p>
            <a:pPr marL="234396" indent="-234396">
              <a:buSzPct val="75000"/>
              <a:buChar char="•"/>
              <a:defRPr sz="1600">
                <a:latin typeface="Avenir Next"/>
                <a:ea typeface="Avenir Next"/>
                <a:cs typeface="Avenir Next"/>
                <a:sym typeface="Avenir Next"/>
              </a:defRPr>
            </a:pPr>
            <a:endParaRPr sz="1125"/>
          </a:p>
          <a:p>
            <a:pPr marL="234396" indent="-234396">
              <a:buSzPct val="75000"/>
              <a:buChar char="•"/>
              <a:defRPr sz="2700">
                <a:latin typeface="Avenir Next"/>
                <a:ea typeface="Avenir Next"/>
                <a:cs typeface="Avenir Next"/>
                <a:sym typeface="Avenir Next"/>
              </a:defRPr>
            </a:pPr>
            <a:r>
              <a:rPr sz="1898"/>
              <a:t>inheritance pattern</a:t>
            </a:r>
          </a:p>
          <a:p>
            <a:pPr marL="234396" indent="-234396">
              <a:buSzPct val="75000"/>
              <a:buChar char="•"/>
              <a:defRPr sz="1600">
                <a:latin typeface="Avenir Next"/>
                <a:ea typeface="Avenir Next"/>
                <a:cs typeface="Avenir Next"/>
                <a:sym typeface="Avenir Next"/>
              </a:defRPr>
            </a:pPr>
            <a:endParaRPr sz="1125"/>
          </a:p>
          <a:p>
            <a:pPr marL="234396" indent="-234396">
              <a:buSzPct val="75000"/>
              <a:buChar char="•"/>
              <a:defRPr sz="2700">
                <a:latin typeface="Avenir Next"/>
                <a:ea typeface="Avenir Next"/>
                <a:cs typeface="Avenir Next"/>
                <a:sym typeface="Avenir Next"/>
              </a:defRPr>
            </a:pPr>
            <a:r>
              <a:rPr sz="1898"/>
              <a:t>clinical disease databases</a:t>
            </a:r>
          </a:p>
          <a:p>
            <a:pPr marL="234396" indent="-234396">
              <a:buSzPct val="75000"/>
              <a:buChar char="•"/>
              <a:defRPr sz="1600">
                <a:latin typeface="Avenir Next"/>
                <a:ea typeface="Avenir Next"/>
                <a:cs typeface="Avenir Next"/>
                <a:sym typeface="Avenir Next"/>
              </a:defRPr>
            </a:pPr>
            <a:endParaRPr sz="1125"/>
          </a:p>
          <a:p>
            <a:pPr marL="234396" indent="-234396">
              <a:buSzPct val="75000"/>
              <a:buChar char="•"/>
              <a:defRPr sz="2700">
                <a:latin typeface="Avenir Next"/>
                <a:ea typeface="Avenir Next"/>
                <a:cs typeface="Avenir Next"/>
                <a:sym typeface="Avenir Next"/>
              </a:defRPr>
            </a:pPr>
            <a:r>
              <a:rPr sz="1898"/>
              <a:t>phenotypes</a:t>
            </a:r>
          </a:p>
          <a:p>
            <a:pPr marL="234396" indent="-234396">
              <a:buSzPct val="75000"/>
              <a:buChar char="•"/>
              <a:defRPr sz="1600">
                <a:latin typeface="Avenir Next"/>
                <a:ea typeface="Avenir Next"/>
                <a:cs typeface="Avenir Next"/>
                <a:sym typeface="Avenir Next"/>
              </a:defRPr>
            </a:pPr>
            <a:endParaRPr sz="1125"/>
          </a:p>
          <a:p>
            <a:pPr marL="234396" indent="-234396">
              <a:buSzPct val="75000"/>
              <a:buChar char="•"/>
              <a:defRPr sz="2700">
                <a:latin typeface="Avenir Next"/>
                <a:ea typeface="Avenir Next"/>
                <a:cs typeface="Avenir Next"/>
                <a:sym typeface="Avenir Next"/>
              </a:defRPr>
            </a:pPr>
            <a:r>
              <a:rPr sz="1898"/>
              <a:t>published literature</a:t>
            </a:r>
          </a:p>
          <a:p>
            <a:pPr algn="l">
              <a:defRPr sz="2700">
                <a:latin typeface="Avenir Next"/>
                <a:ea typeface="Avenir Next"/>
                <a:cs typeface="Avenir Next"/>
                <a:sym typeface="Avenir Next"/>
              </a:defRPr>
            </a:pPr>
            <a:endParaRPr sz="1898"/>
          </a:p>
        </p:txBody>
      </p:sp>
      <p:sp>
        <p:nvSpPr>
          <p:cNvPr id="176" name="~4,000,000 variants"/>
          <p:cNvSpPr txBox="1"/>
          <p:nvPr/>
        </p:nvSpPr>
        <p:spPr>
          <a:xfrm>
            <a:off x="3069608" y="1332101"/>
            <a:ext cx="2670604" cy="4076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sz="3100">
                <a:solidFill>
                  <a:srgbClr val="FFFFFF"/>
                </a:solidFill>
                <a:latin typeface="Avenir Next Demi Bold"/>
                <a:ea typeface="Avenir Next Demi Bold"/>
                <a:cs typeface="Avenir Next Demi Bold"/>
                <a:sym typeface="Avenir Next Demi Bold"/>
              </a:defRPr>
            </a:lvl1pPr>
          </a:lstStyle>
          <a:p>
            <a:r>
              <a:rPr sz="2180"/>
              <a:t>~4,000,000 variants</a:t>
            </a:r>
          </a:p>
        </p:txBody>
      </p:sp>
      <p:sp>
        <p:nvSpPr>
          <p:cNvPr id="177" name="~1 causal variant"/>
          <p:cNvSpPr txBox="1"/>
          <p:nvPr/>
        </p:nvSpPr>
        <p:spPr>
          <a:xfrm>
            <a:off x="3276116" y="5484405"/>
            <a:ext cx="2260235" cy="4076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sz="3100">
                <a:latin typeface="Avenir Next Demi Bold"/>
                <a:ea typeface="Avenir Next Demi Bold"/>
                <a:cs typeface="Avenir Next Demi Bold"/>
                <a:sym typeface="Avenir Next Demi Bold"/>
              </a:defRPr>
            </a:lvl1pPr>
          </a:lstStyle>
          <a:p>
            <a:r>
              <a:rPr sz="2180" dirty="0"/>
              <a:t>~1 causal variant</a:t>
            </a:r>
          </a:p>
        </p:txBody>
      </p:sp>
      <p:sp>
        <p:nvSpPr>
          <p:cNvPr id="178" name="We evaluate the totality of existing evidence for a particular variant"/>
          <p:cNvSpPr txBox="1"/>
          <p:nvPr/>
        </p:nvSpPr>
        <p:spPr>
          <a:xfrm>
            <a:off x="1248883" y="5892017"/>
            <a:ext cx="9745876" cy="41838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spAutoFit/>
          </a:bodyPr>
          <a:lstStyle/>
          <a:p>
            <a:pPr marL="40638" marR="40638" lvl="1" defTabSz="910796">
              <a:spcBef>
                <a:spcPts val="1828"/>
              </a:spcBef>
              <a:defRPr sz="3200">
                <a:solidFill>
                  <a:srgbClr val="FF2600"/>
                </a:solidFill>
                <a:uFill>
                  <a:solidFill>
                    <a:srgbClr val="000000"/>
                  </a:solidFill>
                </a:uFill>
                <a:latin typeface="Avenir Next"/>
                <a:ea typeface="Avenir Next"/>
                <a:cs typeface="Avenir Next"/>
                <a:sym typeface="Avenir Next"/>
              </a:defRPr>
            </a:pPr>
            <a:r>
              <a:rPr sz="2250" dirty="0"/>
              <a:t>We evaluate the totality of existing evidence for a particular variant</a:t>
            </a:r>
          </a:p>
        </p:txBody>
      </p:sp>
      <p:sp>
        <p:nvSpPr>
          <p:cNvPr id="8" name="Title 1">
            <a:extLst>
              <a:ext uri="{FF2B5EF4-FFF2-40B4-BE49-F238E27FC236}">
                <a16:creationId xmlns:a16="http://schemas.microsoft.com/office/drawing/2014/main" id="{1F7B53F6-DB6A-5C44-8155-7E7E3419CA0E}"/>
              </a:ext>
            </a:extLst>
          </p:cNvPr>
          <p:cNvSpPr txBox="1">
            <a:spLocks/>
          </p:cNvSpPr>
          <p:nvPr/>
        </p:nvSpPr>
        <p:spPr>
          <a:xfrm>
            <a:off x="916355" y="167301"/>
            <a:ext cx="9206579" cy="433938"/>
          </a:xfrm>
          <a:prstGeom prst="rect">
            <a:avLst/>
          </a:prstGeom>
        </p:spPr>
        <p:txBody>
          <a:bodyPr vert="horz" lIns="91440" tIns="45720" rIns="91440" bIns="45720" rtlCol="0" anchor="ctr">
            <a:noAutofit/>
          </a:bodyPr>
          <a:lstStyle>
            <a:lvl1pPr algn="l" defTabSz="457200" rtl="0" eaLnBrk="1" latinLnBrk="0" hangingPunct="1">
              <a:spcBef>
                <a:spcPct val="0"/>
              </a:spcBef>
              <a:buNone/>
              <a:defRPr sz="2400" kern="1200">
                <a:solidFill>
                  <a:schemeClr val="tx1"/>
                </a:solidFill>
                <a:latin typeface="+mj-lt"/>
                <a:ea typeface="+mj-ea"/>
                <a:cs typeface="+mj-cs"/>
              </a:defRPr>
            </a:lvl1pPr>
          </a:lstStyle>
          <a:p>
            <a:r>
              <a:rPr lang="en-US" dirty="0"/>
              <a:t>Filtering / Analysis / Interpretation is key</a:t>
            </a:r>
          </a:p>
        </p:txBody>
      </p:sp>
    </p:spTree>
    <p:extLst>
      <p:ext uri="{BB962C8B-B14F-4D97-AF65-F5344CB8AC3E}">
        <p14:creationId xmlns:p14="http://schemas.microsoft.com/office/powerpoint/2010/main" val="954929693"/>
      </p:ext>
    </p:extLst>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7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1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5" grpId="0" animBg="1" advAuto="0"/>
      <p:bldP spid="178" grpId="0" animBg="1" advAuto="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27ADFA3-4E3F-D24C-97FF-84A65B82931A}"/>
              </a:ext>
            </a:extLst>
          </p:cNvPr>
          <p:cNvSpPr>
            <a:spLocks noGrp="1"/>
          </p:cNvSpPr>
          <p:nvPr>
            <p:ph type="title"/>
          </p:nvPr>
        </p:nvSpPr>
        <p:spPr/>
        <p:txBody>
          <a:bodyPr/>
          <a:lstStyle/>
          <a:p>
            <a:r>
              <a:rPr lang="en-US" dirty="0"/>
              <a:t>Our Goal: Increase Diagnoses</a:t>
            </a:r>
          </a:p>
        </p:txBody>
      </p:sp>
      <p:sp>
        <p:nvSpPr>
          <p:cNvPr id="4" name="Slide Number Placeholder 3">
            <a:extLst>
              <a:ext uri="{FF2B5EF4-FFF2-40B4-BE49-F238E27FC236}">
                <a16:creationId xmlns:a16="http://schemas.microsoft.com/office/drawing/2014/main" id="{26AF7FD9-FDC5-8648-967C-5F65A435F0C8}"/>
              </a:ext>
            </a:extLst>
          </p:cNvPr>
          <p:cNvSpPr>
            <a:spLocks noGrp="1"/>
          </p:cNvSpPr>
          <p:nvPr>
            <p:ph type="sldNum" sz="quarter" idx="12"/>
          </p:nvPr>
        </p:nvSpPr>
        <p:spPr/>
        <p:txBody>
          <a:bodyPr/>
          <a:lstStyle/>
          <a:p>
            <a:fld id="{7660B8C7-8D71-9344-9D3D-63100CE17378}" type="slidenum">
              <a:rPr lang="en-US" smtClean="0"/>
              <a:t>34</a:t>
            </a:fld>
            <a:endParaRPr lang="en-US"/>
          </a:p>
        </p:txBody>
      </p:sp>
      <p:pic>
        <p:nvPicPr>
          <p:cNvPr id="6" name="Picture 5" descr="2.tiff">
            <a:extLst>
              <a:ext uri="{FF2B5EF4-FFF2-40B4-BE49-F238E27FC236}">
                <a16:creationId xmlns:a16="http://schemas.microsoft.com/office/drawing/2014/main" id="{56036494-62C5-1941-8F4B-1F634A057FA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801719" y="167301"/>
            <a:ext cx="3029523" cy="2854533"/>
          </a:xfrm>
          <a:prstGeom prst="rect">
            <a:avLst/>
          </a:prstGeom>
        </p:spPr>
      </p:pic>
      <p:pic>
        <p:nvPicPr>
          <p:cNvPr id="7" name="Picture 6">
            <a:extLst>
              <a:ext uri="{FF2B5EF4-FFF2-40B4-BE49-F238E27FC236}">
                <a16:creationId xmlns:a16="http://schemas.microsoft.com/office/drawing/2014/main" id="{F033E41A-8E43-F047-B066-E73FC60474B4}"/>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4925822" y="3021834"/>
            <a:ext cx="2905420" cy="470980"/>
          </a:xfrm>
          <a:prstGeom prst="rect">
            <a:avLst/>
          </a:prstGeom>
        </p:spPr>
      </p:pic>
      <p:pic>
        <p:nvPicPr>
          <p:cNvPr id="8" name="Picture 7">
            <a:extLst>
              <a:ext uri="{FF2B5EF4-FFF2-40B4-BE49-F238E27FC236}">
                <a16:creationId xmlns:a16="http://schemas.microsoft.com/office/drawing/2014/main" id="{BC56DC34-57E1-7E4A-9EDF-B0EB577D72F0}"/>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346056" y="4329918"/>
            <a:ext cx="3485186" cy="1963907"/>
          </a:xfrm>
          <a:prstGeom prst="rect">
            <a:avLst/>
          </a:prstGeom>
        </p:spPr>
      </p:pic>
      <p:pic>
        <p:nvPicPr>
          <p:cNvPr id="9" name="Picture 8">
            <a:extLst>
              <a:ext uri="{FF2B5EF4-FFF2-40B4-BE49-F238E27FC236}">
                <a16:creationId xmlns:a16="http://schemas.microsoft.com/office/drawing/2014/main" id="{D9E346BC-0EB8-4548-AC06-F698B12FA303}"/>
              </a:ext>
            </a:extLst>
          </p:cNvPr>
          <p:cNvPicPr/>
          <p:nvPr/>
        </p:nvPicPr>
        <p:blipFill>
          <a:blip r:embed="rId5" cstate="screen">
            <a:extLst>
              <a:ext uri="{28A0092B-C50C-407E-A947-70E740481C1C}">
                <a14:useLocalDpi xmlns:a14="http://schemas.microsoft.com/office/drawing/2010/main"/>
              </a:ext>
            </a:extLst>
          </a:blip>
          <a:srcRect/>
          <a:stretch>
            <a:fillRect/>
          </a:stretch>
        </p:blipFill>
        <p:spPr bwMode="auto">
          <a:xfrm>
            <a:off x="436934" y="4383183"/>
            <a:ext cx="3128962" cy="1857376"/>
          </a:xfrm>
          <a:prstGeom prst="rect">
            <a:avLst/>
          </a:prstGeom>
          <a:noFill/>
          <a:ln>
            <a:noFill/>
          </a:ln>
        </p:spPr>
      </p:pic>
      <p:pic>
        <p:nvPicPr>
          <p:cNvPr id="10" name="unknown.png" descr="unknown.png">
            <a:extLst>
              <a:ext uri="{FF2B5EF4-FFF2-40B4-BE49-F238E27FC236}">
                <a16:creationId xmlns:a16="http://schemas.microsoft.com/office/drawing/2014/main" id="{5ACCCCBC-F86E-D049-BA33-70CBAD5071E0}"/>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8625689" y="4329918"/>
            <a:ext cx="3566311" cy="1963906"/>
          </a:xfrm>
          <a:prstGeom prst="rect">
            <a:avLst/>
          </a:prstGeom>
          <a:ln w="12700">
            <a:miter lim="400000"/>
          </a:ln>
        </p:spPr>
      </p:pic>
      <p:sp>
        <p:nvSpPr>
          <p:cNvPr id="11" name="TextBox 10">
            <a:extLst>
              <a:ext uri="{FF2B5EF4-FFF2-40B4-BE49-F238E27FC236}">
                <a16:creationId xmlns:a16="http://schemas.microsoft.com/office/drawing/2014/main" id="{75207F00-A73D-0C4B-BBBC-34BCCCF801A1}"/>
              </a:ext>
            </a:extLst>
          </p:cNvPr>
          <p:cNvSpPr txBox="1"/>
          <p:nvPr/>
        </p:nvSpPr>
        <p:spPr>
          <a:xfrm>
            <a:off x="436934" y="3683587"/>
            <a:ext cx="3114675" cy="369332"/>
          </a:xfrm>
          <a:prstGeom prst="rect">
            <a:avLst/>
          </a:prstGeom>
          <a:noFill/>
        </p:spPr>
        <p:txBody>
          <a:bodyPr wrap="square" rtlCol="0">
            <a:spAutoFit/>
          </a:bodyPr>
          <a:lstStyle/>
          <a:p>
            <a:r>
              <a:rPr lang="en-US" dirty="0"/>
              <a:t>Describe new disease genes</a:t>
            </a:r>
          </a:p>
        </p:txBody>
      </p:sp>
      <p:sp>
        <p:nvSpPr>
          <p:cNvPr id="12" name="TextBox 11">
            <a:extLst>
              <a:ext uri="{FF2B5EF4-FFF2-40B4-BE49-F238E27FC236}">
                <a16:creationId xmlns:a16="http://schemas.microsoft.com/office/drawing/2014/main" id="{87F3FF09-B9A5-4A48-B7B7-077EEA183565}"/>
              </a:ext>
            </a:extLst>
          </p:cNvPr>
          <p:cNvSpPr txBox="1"/>
          <p:nvPr/>
        </p:nvSpPr>
        <p:spPr>
          <a:xfrm>
            <a:off x="4346056" y="3649717"/>
            <a:ext cx="3485186" cy="369332"/>
          </a:xfrm>
          <a:prstGeom prst="rect">
            <a:avLst/>
          </a:prstGeom>
          <a:noFill/>
        </p:spPr>
        <p:txBody>
          <a:bodyPr wrap="square" rtlCol="0">
            <a:spAutoFit/>
          </a:bodyPr>
          <a:lstStyle/>
          <a:p>
            <a:r>
              <a:rPr lang="en-US" dirty="0"/>
              <a:t>Analyze more types of variation</a:t>
            </a:r>
          </a:p>
        </p:txBody>
      </p:sp>
      <p:sp>
        <p:nvSpPr>
          <p:cNvPr id="13" name="TextBox 12">
            <a:extLst>
              <a:ext uri="{FF2B5EF4-FFF2-40B4-BE49-F238E27FC236}">
                <a16:creationId xmlns:a16="http://schemas.microsoft.com/office/drawing/2014/main" id="{30B3B00D-525D-E04C-8BE8-1D740D980203}"/>
              </a:ext>
            </a:extLst>
          </p:cNvPr>
          <p:cNvSpPr txBox="1"/>
          <p:nvPr/>
        </p:nvSpPr>
        <p:spPr>
          <a:xfrm>
            <a:off x="8625689" y="3683587"/>
            <a:ext cx="3485186" cy="646331"/>
          </a:xfrm>
          <a:prstGeom prst="rect">
            <a:avLst/>
          </a:prstGeom>
          <a:noFill/>
        </p:spPr>
        <p:txBody>
          <a:bodyPr wrap="square" rtlCol="0">
            <a:spAutoFit/>
          </a:bodyPr>
          <a:lstStyle/>
          <a:p>
            <a:r>
              <a:rPr lang="en-US" dirty="0"/>
              <a:t>Evaluate &amp; improve computational models </a:t>
            </a:r>
          </a:p>
        </p:txBody>
      </p:sp>
    </p:spTree>
    <p:extLst>
      <p:ext uri="{BB962C8B-B14F-4D97-AF65-F5344CB8AC3E}">
        <p14:creationId xmlns:p14="http://schemas.microsoft.com/office/powerpoint/2010/main" val="1815011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DC23C67-D367-A049-AD86-99E9EA6B8DC7}"/>
              </a:ext>
            </a:extLst>
          </p:cNvPr>
          <p:cNvSpPr>
            <a:spLocks noGrp="1"/>
          </p:cNvSpPr>
          <p:nvPr>
            <p:ph type="title"/>
          </p:nvPr>
        </p:nvSpPr>
        <p:spPr>
          <a:xfrm>
            <a:off x="963084" y="2506663"/>
            <a:ext cx="10363200" cy="1362075"/>
          </a:xfrm>
        </p:spPr>
        <p:txBody>
          <a:bodyPr/>
          <a:lstStyle/>
          <a:p>
            <a:pPr algn="ctr"/>
            <a:r>
              <a:rPr lang="en-US" dirty="0"/>
              <a:t>Machine Learning</a:t>
            </a:r>
          </a:p>
        </p:txBody>
      </p:sp>
      <p:sp>
        <p:nvSpPr>
          <p:cNvPr id="6" name="Slide Number Placeholder 5">
            <a:extLst>
              <a:ext uri="{FF2B5EF4-FFF2-40B4-BE49-F238E27FC236}">
                <a16:creationId xmlns:a16="http://schemas.microsoft.com/office/drawing/2014/main" id="{89FA6003-19C2-3B48-8781-87398FB093F2}"/>
              </a:ext>
            </a:extLst>
          </p:cNvPr>
          <p:cNvSpPr>
            <a:spLocks noGrp="1"/>
          </p:cNvSpPr>
          <p:nvPr>
            <p:ph type="sldNum" sz="quarter" idx="12"/>
          </p:nvPr>
        </p:nvSpPr>
        <p:spPr/>
        <p:txBody>
          <a:bodyPr/>
          <a:lstStyle/>
          <a:p>
            <a:fld id="{7660B8C7-8D71-9344-9D3D-63100CE17378}" type="slidenum">
              <a:rPr lang="en-US" smtClean="0"/>
              <a:t>35</a:t>
            </a:fld>
            <a:endParaRPr lang="en-US"/>
          </a:p>
        </p:txBody>
      </p:sp>
    </p:spTree>
    <p:extLst>
      <p:ext uri="{BB962C8B-B14F-4D97-AF65-F5344CB8AC3E}">
        <p14:creationId xmlns:p14="http://schemas.microsoft.com/office/powerpoint/2010/main" val="424188263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548EB9-A085-BE4D-B4DC-4FB933EBBD26}"/>
              </a:ext>
            </a:extLst>
          </p:cNvPr>
          <p:cNvSpPr>
            <a:spLocks noGrp="1"/>
          </p:cNvSpPr>
          <p:nvPr>
            <p:ph type="title"/>
          </p:nvPr>
        </p:nvSpPr>
        <p:spPr/>
        <p:txBody>
          <a:bodyPr/>
          <a:lstStyle/>
          <a:p>
            <a:r>
              <a:rPr lang="en-US" dirty="0"/>
              <a:t>Machine Learning</a:t>
            </a:r>
          </a:p>
        </p:txBody>
      </p:sp>
      <p:sp>
        <p:nvSpPr>
          <p:cNvPr id="3" name="Text Placeholder 2">
            <a:extLst>
              <a:ext uri="{FF2B5EF4-FFF2-40B4-BE49-F238E27FC236}">
                <a16:creationId xmlns:a16="http://schemas.microsoft.com/office/drawing/2014/main" id="{5026B348-E316-F048-B7C1-0D9589D5AF9E}"/>
              </a:ext>
            </a:extLst>
          </p:cNvPr>
          <p:cNvSpPr>
            <a:spLocks noGrp="1"/>
          </p:cNvSpPr>
          <p:nvPr>
            <p:ph type="body" idx="1"/>
          </p:nvPr>
        </p:nvSpPr>
        <p:spPr>
          <a:xfrm>
            <a:off x="609599" y="601239"/>
            <a:ext cx="10972800" cy="2155977"/>
          </a:xfrm>
        </p:spPr>
        <p:txBody>
          <a:bodyPr>
            <a:normAutofit fontScale="92500" lnSpcReduction="20000"/>
          </a:bodyPr>
          <a:lstStyle/>
          <a:p>
            <a:r>
              <a:rPr lang="en-US" dirty="0"/>
              <a:t>Data analysis methods to automate analytical model-building</a:t>
            </a:r>
          </a:p>
          <a:p>
            <a:r>
              <a:rPr lang="en-US" dirty="0"/>
              <a:t>Use data to:</a:t>
            </a:r>
          </a:p>
          <a:p>
            <a:pPr lvl="1"/>
            <a:r>
              <a:rPr lang="en-US" dirty="0"/>
              <a:t>Make </a:t>
            </a:r>
            <a:r>
              <a:rPr lang="en-US" dirty="0">
                <a:solidFill>
                  <a:srgbClr val="0070C0"/>
                </a:solidFill>
              </a:rPr>
              <a:t>predictions</a:t>
            </a:r>
          </a:p>
          <a:p>
            <a:pPr lvl="1"/>
            <a:r>
              <a:rPr lang="en-US" dirty="0"/>
              <a:t>Discover </a:t>
            </a:r>
            <a:r>
              <a:rPr lang="en-US" dirty="0">
                <a:solidFill>
                  <a:srgbClr val="0070C0"/>
                </a:solidFill>
              </a:rPr>
              <a:t>patterns</a:t>
            </a:r>
          </a:p>
          <a:p>
            <a:r>
              <a:rPr lang="en-US" dirty="0"/>
              <a:t>Useful for complex problems + large amounts of data</a:t>
            </a:r>
          </a:p>
          <a:p>
            <a:r>
              <a:rPr lang="en-US" dirty="0"/>
              <a:t>Goal: useful not perfect</a:t>
            </a:r>
          </a:p>
        </p:txBody>
      </p:sp>
      <p:sp>
        <p:nvSpPr>
          <p:cNvPr id="4" name="Slide Number Placeholder 3">
            <a:extLst>
              <a:ext uri="{FF2B5EF4-FFF2-40B4-BE49-F238E27FC236}">
                <a16:creationId xmlns:a16="http://schemas.microsoft.com/office/drawing/2014/main" id="{97361913-4045-1347-BFD5-27BBB2F3B146}"/>
              </a:ext>
            </a:extLst>
          </p:cNvPr>
          <p:cNvSpPr>
            <a:spLocks noGrp="1"/>
          </p:cNvSpPr>
          <p:nvPr>
            <p:ph type="sldNum" sz="quarter" idx="2"/>
          </p:nvPr>
        </p:nvSpPr>
        <p:spPr/>
        <p:txBody>
          <a:bodyPr/>
          <a:lstStyle/>
          <a:p>
            <a:fld id="{86CB4B4D-7CA3-9044-876B-883B54F8677D}" type="slidenum">
              <a:rPr lang="en-US" smtClean="0"/>
              <a:t>36</a:t>
            </a:fld>
            <a:endParaRPr lang="en-US"/>
          </a:p>
        </p:txBody>
      </p:sp>
      <p:pic>
        <p:nvPicPr>
          <p:cNvPr id="5" name="Picture 4">
            <a:extLst>
              <a:ext uri="{FF2B5EF4-FFF2-40B4-BE49-F238E27FC236}">
                <a16:creationId xmlns:a16="http://schemas.microsoft.com/office/drawing/2014/main" id="{9B840FC5-052C-0E43-B2B0-893F690797C0}"/>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994116" y="2587365"/>
            <a:ext cx="8128818" cy="1845558"/>
          </a:xfrm>
          <a:prstGeom prst="rect">
            <a:avLst/>
          </a:prstGeom>
        </p:spPr>
      </p:pic>
      <p:pic>
        <p:nvPicPr>
          <p:cNvPr id="6" name="Picture 5">
            <a:extLst>
              <a:ext uri="{FF2B5EF4-FFF2-40B4-BE49-F238E27FC236}">
                <a16:creationId xmlns:a16="http://schemas.microsoft.com/office/drawing/2014/main" id="{E90FBFBB-C8B9-6548-99FC-18E962A1C31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207966" y="4432923"/>
            <a:ext cx="7914968" cy="1797006"/>
          </a:xfrm>
          <a:prstGeom prst="rect">
            <a:avLst/>
          </a:prstGeom>
        </p:spPr>
      </p:pic>
    </p:spTree>
    <p:extLst>
      <p:ext uri="{BB962C8B-B14F-4D97-AF65-F5344CB8AC3E}">
        <p14:creationId xmlns:p14="http://schemas.microsoft.com/office/powerpoint/2010/main" val="155798412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D475E-C642-1D4D-BD76-F53972294FC7}"/>
              </a:ext>
            </a:extLst>
          </p:cNvPr>
          <p:cNvSpPr>
            <a:spLocks noGrp="1"/>
          </p:cNvSpPr>
          <p:nvPr>
            <p:ph type="title"/>
          </p:nvPr>
        </p:nvSpPr>
        <p:spPr/>
        <p:txBody>
          <a:bodyPr/>
          <a:lstStyle/>
          <a:p>
            <a:r>
              <a:rPr lang="en-US" dirty="0"/>
              <a:t>Supervised &amp; Unsupervised Learning</a:t>
            </a:r>
          </a:p>
        </p:txBody>
      </p:sp>
      <p:sp>
        <p:nvSpPr>
          <p:cNvPr id="4" name="Slide Number Placeholder 3">
            <a:extLst>
              <a:ext uri="{FF2B5EF4-FFF2-40B4-BE49-F238E27FC236}">
                <a16:creationId xmlns:a16="http://schemas.microsoft.com/office/drawing/2014/main" id="{443E96A8-4489-9A40-A651-DE73A6DE88BE}"/>
              </a:ext>
            </a:extLst>
          </p:cNvPr>
          <p:cNvSpPr>
            <a:spLocks noGrp="1"/>
          </p:cNvSpPr>
          <p:nvPr>
            <p:ph type="sldNum" sz="quarter" idx="2"/>
          </p:nvPr>
        </p:nvSpPr>
        <p:spPr/>
        <p:txBody>
          <a:bodyPr/>
          <a:lstStyle/>
          <a:p>
            <a:fld id="{86CB4B4D-7CA3-9044-876B-883B54F8677D}" type="slidenum">
              <a:rPr lang="en-US" smtClean="0"/>
              <a:t>37</a:t>
            </a:fld>
            <a:endParaRPr lang="en-US"/>
          </a:p>
        </p:txBody>
      </p:sp>
      <p:pic>
        <p:nvPicPr>
          <p:cNvPr id="5" name="Picture 4">
            <a:extLst>
              <a:ext uri="{FF2B5EF4-FFF2-40B4-BE49-F238E27FC236}">
                <a16:creationId xmlns:a16="http://schemas.microsoft.com/office/drawing/2014/main" id="{C343F681-D51E-1848-B5EF-AFAD5D980446}"/>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78935" y="601239"/>
            <a:ext cx="3499967" cy="1204907"/>
          </a:xfrm>
          <a:prstGeom prst="rect">
            <a:avLst/>
          </a:prstGeom>
        </p:spPr>
      </p:pic>
      <p:pic>
        <p:nvPicPr>
          <p:cNvPr id="6" name="Picture 5">
            <a:extLst>
              <a:ext uri="{FF2B5EF4-FFF2-40B4-BE49-F238E27FC236}">
                <a16:creationId xmlns:a16="http://schemas.microsoft.com/office/drawing/2014/main" id="{F04EBD9D-9DB2-1B4C-8795-FB29ECFE8F7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791915" y="652327"/>
            <a:ext cx="4902063" cy="1153819"/>
          </a:xfrm>
          <a:prstGeom prst="rect">
            <a:avLst/>
          </a:prstGeom>
        </p:spPr>
      </p:pic>
      <p:pic>
        <p:nvPicPr>
          <p:cNvPr id="7" name="Picture 6">
            <a:extLst>
              <a:ext uri="{FF2B5EF4-FFF2-40B4-BE49-F238E27FC236}">
                <a16:creationId xmlns:a16="http://schemas.microsoft.com/office/drawing/2014/main" id="{D2E4C4B8-22F7-5E46-9DE0-9D65C971E42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17508" y="1664109"/>
            <a:ext cx="3465285" cy="2534060"/>
          </a:xfrm>
          <a:prstGeom prst="rect">
            <a:avLst/>
          </a:prstGeom>
        </p:spPr>
      </p:pic>
      <p:pic>
        <p:nvPicPr>
          <p:cNvPr id="8" name="Picture 7">
            <a:extLst>
              <a:ext uri="{FF2B5EF4-FFF2-40B4-BE49-F238E27FC236}">
                <a16:creationId xmlns:a16="http://schemas.microsoft.com/office/drawing/2014/main" id="{C77D2514-620F-E44E-BF38-86001149A891}"/>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548580" y="3888453"/>
            <a:ext cx="1040171" cy="859645"/>
          </a:xfrm>
          <a:prstGeom prst="rect">
            <a:avLst/>
          </a:prstGeom>
        </p:spPr>
      </p:pic>
      <p:pic>
        <p:nvPicPr>
          <p:cNvPr id="9" name="Picture 8">
            <a:extLst>
              <a:ext uri="{FF2B5EF4-FFF2-40B4-BE49-F238E27FC236}">
                <a16:creationId xmlns:a16="http://schemas.microsoft.com/office/drawing/2014/main" id="{C2C855A7-E6A2-B749-A422-C3EB81C43336}"/>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75764" y="4801082"/>
            <a:ext cx="1112444" cy="1464585"/>
          </a:xfrm>
          <a:prstGeom prst="rect">
            <a:avLst/>
          </a:prstGeom>
        </p:spPr>
      </p:pic>
      <p:pic>
        <p:nvPicPr>
          <p:cNvPr id="10" name="Picture 9">
            <a:extLst>
              <a:ext uri="{FF2B5EF4-FFF2-40B4-BE49-F238E27FC236}">
                <a16:creationId xmlns:a16="http://schemas.microsoft.com/office/drawing/2014/main" id="{130D4CC3-EB09-0B48-B943-F57075270975}"/>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472516" y="1603051"/>
            <a:ext cx="4109884" cy="2546581"/>
          </a:xfrm>
          <a:prstGeom prst="rect">
            <a:avLst/>
          </a:prstGeom>
        </p:spPr>
      </p:pic>
      <p:grpSp>
        <p:nvGrpSpPr>
          <p:cNvPr id="14" name="Group 13">
            <a:extLst>
              <a:ext uri="{FF2B5EF4-FFF2-40B4-BE49-F238E27FC236}">
                <a16:creationId xmlns:a16="http://schemas.microsoft.com/office/drawing/2014/main" id="{100F4BC8-CBBC-7640-A34A-2B9F1B972943}"/>
              </a:ext>
            </a:extLst>
          </p:cNvPr>
          <p:cNvGrpSpPr/>
          <p:nvPr/>
        </p:nvGrpSpPr>
        <p:grpSpPr>
          <a:xfrm>
            <a:off x="7760786" y="4281196"/>
            <a:ext cx="3533343" cy="1984471"/>
            <a:chOff x="6217797" y="4171136"/>
            <a:chExt cx="3533343" cy="1984471"/>
          </a:xfrm>
        </p:grpSpPr>
        <p:pic>
          <p:nvPicPr>
            <p:cNvPr id="11" name="Picture 10">
              <a:extLst>
                <a:ext uri="{FF2B5EF4-FFF2-40B4-BE49-F238E27FC236}">
                  <a16:creationId xmlns:a16="http://schemas.microsoft.com/office/drawing/2014/main" id="{2DC0A9B2-F583-1147-9621-9FE0C04BA8BC}"/>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6217797" y="4171136"/>
              <a:ext cx="3533343" cy="1957439"/>
            </a:xfrm>
            <a:prstGeom prst="rect">
              <a:avLst/>
            </a:prstGeom>
          </p:spPr>
        </p:pic>
        <p:sp>
          <p:nvSpPr>
            <p:cNvPr id="12" name="Rectangle 11">
              <a:extLst>
                <a:ext uri="{FF2B5EF4-FFF2-40B4-BE49-F238E27FC236}">
                  <a16:creationId xmlns:a16="http://schemas.microsoft.com/office/drawing/2014/main" id="{8E0BB499-FF32-2A45-ADDA-43B23482FD16}"/>
                </a:ext>
              </a:extLst>
            </p:cNvPr>
            <p:cNvSpPr/>
            <p:nvPr/>
          </p:nvSpPr>
          <p:spPr>
            <a:xfrm>
              <a:off x="9527458" y="5973096"/>
              <a:ext cx="223682" cy="18251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13" name="Picture 12">
            <a:extLst>
              <a:ext uri="{FF2B5EF4-FFF2-40B4-BE49-F238E27FC236}">
                <a16:creationId xmlns:a16="http://schemas.microsoft.com/office/drawing/2014/main" id="{2AEDD4B9-F152-AF4A-9CDB-BC253DDF7319}"/>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1788208" y="5362094"/>
            <a:ext cx="2663518" cy="702258"/>
          </a:xfrm>
          <a:prstGeom prst="rect">
            <a:avLst/>
          </a:prstGeom>
        </p:spPr>
      </p:pic>
    </p:spTree>
    <p:extLst>
      <p:ext uri="{BB962C8B-B14F-4D97-AF65-F5344CB8AC3E}">
        <p14:creationId xmlns:p14="http://schemas.microsoft.com/office/powerpoint/2010/main" val="298862283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64867B5-E63A-3646-A25F-A6D61B2DB64D}"/>
              </a:ext>
            </a:extLst>
          </p:cNvPr>
          <p:cNvSpPr>
            <a:spLocks noGrp="1"/>
          </p:cNvSpPr>
          <p:nvPr>
            <p:ph type="title"/>
          </p:nvPr>
        </p:nvSpPr>
        <p:spPr>
          <a:xfrm>
            <a:off x="863071" y="2292351"/>
            <a:ext cx="10363200" cy="1362075"/>
          </a:xfrm>
        </p:spPr>
        <p:txBody>
          <a:bodyPr/>
          <a:lstStyle/>
          <a:p>
            <a:r>
              <a:rPr lang="en-US" dirty="0"/>
              <a:t>Example: CADD</a:t>
            </a:r>
          </a:p>
        </p:txBody>
      </p:sp>
      <p:sp>
        <p:nvSpPr>
          <p:cNvPr id="2" name="Slide Number Placeholder 1">
            <a:extLst>
              <a:ext uri="{FF2B5EF4-FFF2-40B4-BE49-F238E27FC236}">
                <a16:creationId xmlns:a16="http://schemas.microsoft.com/office/drawing/2014/main" id="{AB09BE4E-DA22-FF4C-828A-50CCBA194D83}"/>
              </a:ext>
            </a:extLst>
          </p:cNvPr>
          <p:cNvSpPr>
            <a:spLocks noGrp="1"/>
          </p:cNvSpPr>
          <p:nvPr>
            <p:ph type="sldNum" sz="quarter" idx="12"/>
          </p:nvPr>
        </p:nvSpPr>
        <p:spPr/>
        <p:txBody>
          <a:bodyPr/>
          <a:lstStyle/>
          <a:p>
            <a:fld id="{7660B8C7-8D71-9344-9D3D-63100CE17378}" type="slidenum">
              <a:rPr lang="en-US" smtClean="0"/>
              <a:t>38</a:t>
            </a:fld>
            <a:endParaRPr lang="en-US"/>
          </a:p>
        </p:txBody>
      </p:sp>
      <p:sp>
        <p:nvSpPr>
          <p:cNvPr id="6" name="Text Placeholder 2">
            <a:extLst>
              <a:ext uri="{FF2B5EF4-FFF2-40B4-BE49-F238E27FC236}">
                <a16:creationId xmlns:a16="http://schemas.microsoft.com/office/drawing/2014/main" id="{2E870900-241B-E547-8D8D-562E982F67BD}"/>
              </a:ext>
            </a:extLst>
          </p:cNvPr>
          <p:cNvSpPr>
            <a:spLocks noGrp="1"/>
          </p:cNvSpPr>
          <p:nvPr>
            <p:ph type="body" idx="1"/>
          </p:nvPr>
        </p:nvSpPr>
        <p:spPr>
          <a:xfrm>
            <a:off x="963084" y="2906713"/>
            <a:ext cx="10363200" cy="1500187"/>
          </a:xfrm>
        </p:spPr>
        <p:txBody>
          <a:bodyPr/>
          <a:lstStyle/>
          <a:p>
            <a:r>
              <a:rPr lang="en-US" dirty="0"/>
              <a:t>CADD – Combined Annotation Dependent Depletion</a:t>
            </a:r>
          </a:p>
        </p:txBody>
      </p:sp>
    </p:spTree>
    <p:extLst>
      <p:ext uri="{BB962C8B-B14F-4D97-AF65-F5344CB8AC3E}">
        <p14:creationId xmlns:p14="http://schemas.microsoft.com/office/powerpoint/2010/main" val="370054075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 name="CADD:…"/>
          <p:cNvSpPr txBox="1">
            <a:spLocks noGrp="1"/>
          </p:cNvSpPr>
          <p:nvPr>
            <p:ph type="body" sz="half" idx="1"/>
          </p:nvPr>
        </p:nvSpPr>
        <p:spPr>
          <a:xfrm>
            <a:off x="916355" y="601239"/>
            <a:ext cx="10502900" cy="2462476"/>
          </a:xfrm>
          <a:prstGeom prst="rect">
            <a:avLst/>
          </a:prstGeom>
        </p:spPr>
        <p:txBody>
          <a:bodyPr>
            <a:normAutofit fontScale="55000" lnSpcReduction="20000"/>
          </a:bodyPr>
          <a:lstStyle/>
          <a:p>
            <a:pPr marL="0" indent="0" defTabSz="383858">
              <a:spcBef>
                <a:spcPts val="2700"/>
              </a:spcBef>
              <a:buNone/>
              <a:defRPr sz="4464"/>
            </a:pPr>
            <a:r>
              <a:rPr dirty="0"/>
              <a:t>CADD:</a:t>
            </a:r>
          </a:p>
          <a:p>
            <a:pPr marL="590550" lvl="1" indent="-295275" defTabSz="383858">
              <a:spcBef>
                <a:spcPts val="2700"/>
              </a:spcBef>
              <a:defRPr sz="4464"/>
            </a:pPr>
            <a:r>
              <a:rPr dirty="0"/>
              <a:t>Predicts deleterious variants</a:t>
            </a:r>
          </a:p>
          <a:p>
            <a:pPr marL="590550" lvl="1" indent="-295275" defTabSz="383858">
              <a:spcBef>
                <a:spcPts val="2700"/>
              </a:spcBef>
              <a:defRPr sz="4464"/>
            </a:pPr>
            <a:r>
              <a:rPr dirty="0"/>
              <a:t>Integrates &gt;100 types of genomic data</a:t>
            </a:r>
          </a:p>
          <a:p>
            <a:pPr marL="590550" lvl="1" indent="-295275" defTabSz="383858">
              <a:spcBef>
                <a:spcPts val="2700"/>
              </a:spcBef>
              <a:defRPr sz="4464"/>
            </a:pPr>
            <a:r>
              <a:rPr dirty="0"/>
              <a:t>Helps </a:t>
            </a:r>
            <a:r>
              <a:rPr lang="en-US" u="sng" dirty="0"/>
              <a:t>prioritize</a:t>
            </a:r>
            <a:r>
              <a:rPr lang="en-US" dirty="0"/>
              <a:t> variants</a:t>
            </a:r>
            <a:endParaRPr dirty="0"/>
          </a:p>
        </p:txBody>
      </p:sp>
      <p:pic>
        <p:nvPicPr>
          <p:cNvPr id="133" name="Screenshot 2018-07-06 12.14.46.png" descr="Screenshot 2018-07-06 12.14.46.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87743" y="3249452"/>
            <a:ext cx="7237713" cy="2903235"/>
          </a:xfrm>
          <a:prstGeom prst="rect">
            <a:avLst/>
          </a:prstGeom>
          <a:ln w="12700">
            <a:miter lim="400000"/>
          </a:ln>
        </p:spPr>
      </p:pic>
      <p:sp>
        <p:nvSpPr>
          <p:cNvPr id="5" name="Title 1">
            <a:extLst>
              <a:ext uri="{FF2B5EF4-FFF2-40B4-BE49-F238E27FC236}">
                <a16:creationId xmlns:a16="http://schemas.microsoft.com/office/drawing/2014/main" id="{8A34B1C2-0C9F-BA4B-B576-69CB470967A7}"/>
              </a:ext>
            </a:extLst>
          </p:cNvPr>
          <p:cNvSpPr>
            <a:spLocks noGrp="1"/>
          </p:cNvSpPr>
          <p:nvPr>
            <p:ph type="title"/>
          </p:nvPr>
        </p:nvSpPr>
        <p:spPr>
          <a:xfrm>
            <a:off x="916355" y="167301"/>
            <a:ext cx="9206579" cy="433938"/>
          </a:xfrm>
        </p:spPr>
        <p:txBody>
          <a:bodyPr/>
          <a:lstStyle/>
          <a:p>
            <a:r>
              <a:rPr lang="en-US" dirty="0"/>
              <a:t>Combined Annotation-Dependent Depletion</a:t>
            </a:r>
          </a:p>
        </p:txBody>
      </p:sp>
      <p:pic>
        <p:nvPicPr>
          <p:cNvPr id="2" name="Picture 1">
            <a:extLst>
              <a:ext uri="{FF2B5EF4-FFF2-40B4-BE49-F238E27FC236}">
                <a16:creationId xmlns:a16="http://schemas.microsoft.com/office/drawing/2014/main" id="{53F70B2A-4EAD-3145-B3D5-F2FDD68DB422}"/>
              </a:ext>
            </a:extLst>
          </p:cNvPr>
          <p:cNvPicPr>
            <a:picLocks noChangeAspect="1"/>
          </p:cNvPicPr>
          <p:nvPr/>
        </p:nvPicPr>
        <p:blipFill>
          <a:blip r:embed="rId4"/>
          <a:stretch>
            <a:fillRect/>
          </a:stretch>
        </p:blipFill>
        <p:spPr>
          <a:xfrm>
            <a:off x="8434388" y="3063715"/>
            <a:ext cx="2781300" cy="2324100"/>
          </a:xfrm>
          <a:prstGeom prst="rect">
            <a:avLst/>
          </a:prstGeom>
        </p:spPr>
      </p:pic>
      <p:sp>
        <p:nvSpPr>
          <p:cNvPr id="21" name="PI: Martin Kircher…">
            <a:extLst>
              <a:ext uri="{FF2B5EF4-FFF2-40B4-BE49-F238E27FC236}">
                <a16:creationId xmlns:a16="http://schemas.microsoft.com/office/drawing/2014/main" id="{764C8C85-7B33-6D48-8047-53B709F75AC3}"/>
              </a:ext>
            </a:extLst>
          </p:cNvPr>
          <p:cNvSpPr txBox="1"/>
          <p:nvPr/>
        </p:nvSpPr>
        <p:spPr>
          <a:xfrm>
            <a:off x="8434388" y="5299472"/>
            <a:ext cx="2409057" cy="93358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p>
            <a:pPr algn="l"/>
            <a:r>
              <a:rPr dirty="0"/>
              <a:t>PI: Martin Kircher</a:t>
            </a:r>
            <a:r>
              <a:rPr lang="en-US" dirty="0"/>
              <a:t>, PhD</a:t>
            </a:r>
            <a:endParaRPr dirty="0"/>
          </a:p>
          <a:p>
            <a:pPr algn="l"/>
            <a:r>
              <a:rPr dirty="0"/>
              <a:t>Berlin Institute of Health</a:t>
            </a:r>
          </a:p>
          <a:p>
            <a:pPr algn="l"/>
            <a:r>
              <a:rPr dirty="0"/>
              <a:t>Philipp </a:t>
            </a:r>
            <a:r>
              <a:rPr dirty="0" err="1"/>
              <a:t>Rentzsch</a:t>
            </a:r>
            <a:endParaRPr dirty="0"/>
          </a:p>
        </p:txBody>
      </p:sp>
      <p:sp>
        <p:nvSpPr>
          <p:cNvPr id="3" name="Slide Number Placeholder 2">
            <a:extLst>
              <a:ext uri="{FF2B5EF4-FFF2-40B4-BE49-F238E27FC236}">
                <a16:creationId xmlns:a16="http://schemas.microsoft.com/office/drawing/2014/main" id="{F026E006-8885-E940-B7F6-32F429D37F8B}"/>
              </a:ext>
            </a:extLst>
          </p:cNvPr>
          <p:cNvSpPr>
            <a:spLocks noGrp="1"/>
          </p:cNvSpPr>
          <p:nvPr>
            <p:ph type="sldNum" sz="quarter" idx="2"/>
          </p:nvPr>
        </p:nvSpPr>
        <p:spPr/>
        <p:txBody>
          <a:bodyPr/>
          <a:lstStyle/>
          <a:p>
            <a:fld id="{86CB4B4D-7CA3-9044-876B-883B54F8677D}" type="slidenum">
              <a:rPr lang="en-US" smtClean="0"/>
              <a:t>39</a:t>
            </a:fld>
            <a:endParaRPr lang="en-US"/>
          </a:p>
        </p:txBody>
      </p:sp>
    </p:spTree>
    <p:extLst>
      <p:ext uri="{BB962C8B-B14F-4D97-AF65-F5344CB8AC3E}">
        <p14:creationId xmlns:p14="http://schemas.microsoft.com/office/powerpoint/2010/main" val="3892935223"/>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9ABC22-4841-EE4C-BA50-9EBBEA106F87}"/>
              </a:ext>
            </a:extLst>
          </p:cNvPr>
          <p:cNvSpPr>
            <a:spLocks noGrp="1"/>
          </p:cNvSpPr>
          <p:nvPr>
            <p:ph type="title"/>
          </p:nvPr>
        </p:nvSpPr>
        <p:spPr/>
        <p:txBody>
          <a:bodyPr/>
          <a:lstStyle/>
          <a:p>
            <a:r>
              <a:rPr lang="en-US" dirty="0"/>
              <a:t>Afternoon Agenda</a:t>
            </a:r>
          </a:p>
        </p:txBody>
      </p:sp>
      <p:sp>
        <p:nvSpPr>
          <p:cNvPr id="3" name="Content Placeholder 2">
            <a:extLst>
              <a:ext uri="{FF2B5EF4-FFF2-40B4-BE49-F238E27FC236}">
                <a16:creationId xmlns:a16="http://schemas.microsoft.com/office/drawing/2014/main" id="{23FFA4DD-25B6-7340-AA45-BB3C78B7A75B}"/>
              </a:ext>
            </a:extLst>
          </p:cNvPr>
          <p:cNvSpPr>
            <a:spLocks noGrp="1"/>
          </p:cNvSpPr>
          <p:nvPr>
            <p:ph idx="1"/>
          </p:nvPr>
        </p:nvSpPr>
        <p:spPr/>
        <p:txBody>
          <a:bodyPr/>
          <a:lstStyle/>
          <a:p>
            <a:r>
              <a:rPr lang="en-US" dirty="0"/>
              <a:t>Computational Biology Examples in the Myers Lab</a:t>
            </a:r>
          </a:p>
          <a:p>
            <a:r>
              <a:rPr lang="en-US" dirty="0"/>
              <a:t>Programming with R</a:t>
            </a:r>
          </a:p>
          <a:p>
            <a:pPr lvl="1"/>
            <a:r>
              <a:rPr lang="en-US" dirty="0"/>
              <a:t>Analyzing Biology Data</a:t>
            </a:r>
          </a:p>
          <a:p>
            <a:pPr lvl="1"/>
            <a:r>
              <a:rPr lang="en-US" dirty="0"/>
              <a:t>Writing Functions</a:t>
            </a:r>
          </a:p>
          <a:p>
            <a:pPr lvl="1"/>
            <a:r>
              <a:rPr lang="en-US" dirty="0"/>
              <a:t>Using For Loops to Analyze Multiple Data Sets</a:t>
            </a:r>
          </a:p>
          <a:p>
            <a:r>
              <a:rPr lang="en-US" dirty="0"/>
              <a:t>Continued Learning: Where to go next?</a:t>
            </a:r>
          </a:p>
        </p:txBody>
      </p:sp>
      <p:sp>
        <p:nvSpPr>
          <p:cNvPr id="4" name="Slide Number Placeholder 3">
            <a:extLst>
              <a:ext uri="{FF2B5EF4-FFF2-40B4-BE49-F238E27FC236}">
                <a16:creationId xmlns:a16="http://schemas.microsoft.com/office/drawing/2014/main" id="{04F383D5-E9E1-A34D-B67C-C92B128D3C8C}"/>
              </a:ext>
            </a:extLst>
          </p:cNvPr>
          <p:cNvSpPr>
            <a:spLocks noGrp="1"/>
          </p:cNvSpPr>
          <p:nvPr>
            <p:ph type="sldNum" sz="quarter" idx="12"/>
          </p:nvPr>
        </p:nvSpPr>
        <p:spPr/>
        <p:txBody>
          <a:bodyPr/>
          <a:lstStyle/>
          <a:p>
            <a:fld id="{7660B8C7-8D71-9344-9D3D-63100CE17378}" type="slidenum">
              <a:rPr lang="en-US" smtClean="0"/>
              <a:t>4</a:t>
            </a:fld>
            <a:endParaRPr lang="en-US"/>
          </a:p>
        </p:txBody>
      </p:sp>
    </p:spTree>
    <p:extLst>
      <p:ext uri="{BB962C8B-B14F-4D97-AF65-F5344CB8AC3E}">
        <p14:creationId xmlns:p14="http://schemas.microsoft.com/office/powerpoint/2010/main" val="287748923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EB6FA5-45B5-3647-A151-E9E1DB0C0CBC}"/>
              </a:ext>
            </a:extLst>
          </p:cNvPr>
          <p:cNvSpPr>
            <a:spLocks noGrp="1"/>
          </p:cNvSpPr>
          <p:nvPr>
            <p:ph type="title"/>
          </p:nvPr>
        </p:nvSpPr>
        <p:spPr/>
        <p:txBody>
          <a:bodyPr/>
          <a:lstStyle/>
          <a:p>
            <a:r>
              <a:rPr lang="en-US" dirty="0"/>
              <a:t>Step 1: Use evolutionary biology to find variants harmful to humans</a:t>
            </a:r>
          </a:p>
        </p:txBody>
      </p:sp>
      <p:sp>
        <p:nvSpPr>
          <p:cNvPr id="4" name="Slide Number Placeholder 3">
            <a:extLst>
              <a:ext uri="{FF2B5EF4-FFF2-40B4-BE49-F238E27FC236}">
                <a16:creationId xmlns:a16="http://schemas.microsoft.com/office/drawing/2014/main" id="{538E0BDD-2E9A-2C48-8289-E7F79607914A}"/>
              </a:ext>
            </a:extLst>
          </p:cNvPr>
          <p:cNvSpPr>
            <a:spLocks noGrp="1"/>
          </p:cNvSpPr>
          <p:nvPr>
            <p:ph type="sldNum" sz="quarter" idx="2"/>
          </p:nvPr>
        </p:nvSpPr>
        <p:spPr/>
        <p:txBody>
          <a:bodyPr/>
          <a:lstStyle/>
          <a:p>
            <a:fld id="{86CB4B4D-7CA3-9044-876B-883B54F8677D}" type="slidenum">
              <a:rPr lang="en-US" smtClean="0"/>
              <a:t>40</a:t>
            </a:fld>
            <a:endParaRPr lang="en-US"/>
          </a:p>
        </p:txBody>
      </p:sp>
      <p:pic>
        <p:nvPicPr>
          <p:cNvPr id="5" name="Image" descr="Image">
            <a:extLst>
              <a:ext uri="{FF2B5EF4-FFF2-40B4-BE49-F238E27FC236}">
                <a16:creationId xmlns:a16="http://schemas.microsoft.com/office/drawing/2014/main" id="{771875D9-95B9-7D48-8C22-8129F03CB81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158180" y="1133598"/>
            <a:ext cx="7428272" cy="5107659"/>
          </a:xfrm>
          <a:prstGeom prst="rect">
            <a:avLst/>
          </a:prstGeom>
          <a:ln w="12700">
            <a:miter lim="400000"/>
          </a:ln>
        </p:spPr>
      </p:pic>
    </p:spTree>
    <p:extLst>
      <p:ext uri="{BB962C8B-B14F-4D97-AF65-F5344CB8AC3E}">
        <p14:creationId xmlns:p14="http://schemas.microsoft.com/office/powerpoint/2010/main" val="3775450876"/>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 name="&gt;100 annotations, including…"/>
          <p:cNvSpPr txBox="1">
            <a:spLocks noGrp="1"/>
          </p:cNvSpPr>
          <p:nvPr>
            <p:ph type="body" sz="half" idx="1"/>
          </p:nvPr>
        </p:nvSpPr>
        <p:spPr>
          <a:xfrm>
            <a:off x="431596" y="1191342"/>
            <a:ext cx="4053688" cy="4648200"/>
          </a:xfrm>
          <a:prstGeom prst="rect">
            <a:avLst/>
          </a:prstGeom>
        </p:spPr>
        <p:txBody>
          <a:bodyPr/>
          <a:lstStyle/>
          <a:p>
            <a:r>
              <a:rPr dirty="0"/>
              <a:t>&gt;100 annotations, including</a:t>
            </a:r>
          </a:p>
          <a:p>
            <a:pPr lvl="1"/>
            <a:r>
              <a:rPr dirty="0"/>
              <a:t>Variant effect</a:t>
            </a:r>
          </a:p>
          <a:p>
            <a:pPr lvl="1"/>
            <a:r>
              <a:rPr dirty="0"/>
              <a:t>Conservation</a:t>
            </a:r>
          </a:p>
          <a:p>
            <a:pPr lvl="1"/>
            <a:r>
              <a:rPr dirty="0"/>
              <a:t>TFBS Motifs </a:t>
            </a:r>
          </a:p>
          <a:p>
            <a:pPr lvl="1"/>
            <a:r>
              <a:rPr dirty="0"/>
              <a:t>Biochemical </a:t>
            </a:r>
            <a:br>
              <a:rPr lang="en-US" dirty="0"/>
            </a:br>
            <a:r>
              <a:rPr dirty="0"/>
              <a:t>(open chromatin, histone m</a:t>
            </a:r>
            <a:r>
              <a:rPr lang="en-US" dirty="0"/>
              <a:t>odifications</a:t>
            </a:r>
            <a:r>
              <a:rPr dirty="0"/>
              <a:t>, etc.)</a:t>
            </a:r>
          </a:p>
          <a:p>
            <a:pPr lvl="1"/>
            <a:r>
              <a:rPr dirty="0"/>
              <a:t>Protein structure</a:t>
            </a:r>
          </a:p>
          <a:p>
            <a:pPr lvl="1"/>
            <a:r>
              <a:rPr dirty="0"/>
              <a:t>Local SNV Frequencies</a:t>
            </a:r>
          </a:p>
        </p:txBody>
      </p:sp>
      <p:pic>
        <p:nvPicPr>
          <p:cNvPr id="170" name="Screenshot 2018-07-07 21.22.16.png" descr="Screenshot 2018-07-07 21.22.16.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485284" y="1191342"/>
            <a:ext cx="7590278" cy="4406606"/>
          </a:xfrm>
          <a:prstGeom prst="rect">
            <a:avLst/>
          </a:prstGeom>
          <a:ln w="12700">
            <a:miter lim="400000"/>
          </a:ln>
        </p:spPr>
      </p:pic>
      <p:sp>
        <p:nvSpPr>
          <p:cNvPr id="7" name="Step 1: Find Deleterious Variants">
            <a:extLst>
              <a:ext uri="{FF2B5EF4-FFF2-40B4-BE49-F238E27FC236}">
                <a16:creationId xmlns:a16="http://schemas.microsoft.com/office/drawing/2014/main" id="{73253D06-2497-024F-9608-E86FA6DADCD1}"/>
              </a:ext>
            </a:extLst>
          </p:cNvPr>
          <p:cNvSpPr txBox="1">
            <a:spLocks noGrp="1"/>
          </p:cNvSpPr>
          <p:nvPr>
            <p:ph type="title"/>
          </p:nvPr>
        </p:nvSpPr>
        <p:spPr>
          <a:xfrm>
            <a:off x="1071563" y="170704"/>
            <a:ext cx="10914768" cy="429372"/>
          </a:xfrm>
          <a:prstGeom prst="rect">
            <a:avLst/>
          </a:prstGeom>
        </p:spPr>
        <p:txBody>
          <a:bodyPr/>
          <a:lstStyle/>
          <a:p>
            <a:r>
              <a:rPr lang="en-US" dirty="0"/>
              <a:t>Step 2: Collect Variant Data</a:t>
            </a:r>
            <a:endParaRPr dirty="0"/>
          </a:p>
        </p:txBody>
      </p:sp>
      <p:sp>
        <p:nvSpPr>
          <p:cNvPr id="4" name="Slide Number Placeholder 3">
            <a:extLst>
              <a:ext uri="{FF2B5EF4-FFF2-40B4-BE49-F238E27FC236}">
                <a16:creationId xmlns:a16="http://schemas.microsoft.com/office/drawing/2014/main" id="{680A39A7-32F8-7F48-828D-F2852FD75166}"/>
              </a:ext>
            </a:extLst>
          </p:cNvPr>
          <p:cNvSpPr>
            <a:spLocks noGrp="1"/>
          </p:cNvSpPr>
          <p:nvPr>
            <p:ph type="sldNum" sz="quarter" idx="2"/>
          </p:nvPr>
        </p:nvSpPr>
        <p:spPr/>
        <p:txBody>
          <a:bodyPr/>
          <a:lstStyle/>
          <a:p>
            <a:fld id="{86CB4B4D-7CA3-9044-876B-883B54F8677D}" type="slidenum">
              <a:rPr lang="en-US" smtClean="0"/>
              <a:t>41</a:t>
            </a:fld>
            <a:endParaRPr lang="en-US"/>
          </a:p>
        </p:txBody>
      </p:sp>
    </p:spTree>
    <p:extLst>
      <p:ext uri="{BB962C8B-B14F-4D97-AF65-F5344CB8AC3E}">
        <p14:creationId xmlns:p14="http://schemas.microsoft.com/office/powerpoint/2010/main" val="3194855355"/>
      </p:ext>
    </p:ext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0" name="Image" descr="Image"/>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636262" y="170704"/>
            <a:ext cx="5946138" cy="6406963"/>
          </a:xfrm>
          <a:prstGeom prst="rect">
            <a:avLst/>
          </a:prstGeom>
          <a:ln w="12700">
            <a:miter lim="400000"/>
          </a:ln>
        </p:spPr>
      </p:pic>
      <p:sp>
        <p:nvSpPr>
          <p:cNvPr id="11" name="Step 1: Find Deleterious Variants">
            <a:extLst>
              <a:ext uri="{FF2B5EF4-FFF2-40B4-BE49-F238E27FC236}">
                <a16:creationId xmlns:a16="http://schemas.microsoft.com/office/drawing/2014/main" id="{3815F170-DACD-6E49-A186-B162E3CCAE14}"/>
              </a:ext>
            </a:extLst>
          </p:cNvPr>
          <p:cNvSpPr txBox="1">
            <a:spLocks/>
          </p:cNvSpPr>
          <p:nvPr/>
        </p:nvSpPr>
        <p:spPr>
          <a:xfrm>
            <a:off x="1071563" y="170704"/>
            <a:ext cx="10914768" cy="429372"/>
          </a:xfrm>
          <a:prstGeom prst="rect">
            <a:avLst/>
          </a:prstGeom>
        </p:spPr>
        <p:txBody>
          <a:bodyPr vert="horz" lIns="91440" tIns="45720" rIns="91440" bIns="45720" rtlCol="0" anchor="b">
            <a:noAutofit/>
          </a:bodyPr>
          <a:lstStyle>
            <a:lvl1pPr algn="l" defTabSz="457200" rtl="0" eaLnBrk="1" latinLnBrk="0" hangingPunct="1">
              <a:spcBef>
                <a:spcPct val="0"/>
              </a:spcBef>
              <a:buNone/>
              <a:defRPr sz="2400" kern="1200">
                <a:solidFill>
                  <a:schemeClr val="tx1"/>
                </a:solidFill>
                <a:latin typeface="+mj-lt"/>
                <a:ea typeface="+mj-ea"/>
                <a:cs typeface="+mj-cs"/>
              </a:defRPr>
            </a:lvl1pPr>
          </a:lstStyle>
          <a:p>
            <a:r>
              <a:rPr lang="en-US" dirty="0"/>
              <a:t>Step 3: Computational Model</a:t>
            </a:r>
          </a:p>
        </p:txBody>
      </p:sp>
      <p:sp>
        <p:nvSpPr>
          <p:cNvPr id="4" name="Slide Number Placeholder 3">
            <a:extLst>
              <a:ext uri="{FF2B5EF4-FFF2-40B4-BE49-F238E27FC236}">
                <a16:creationId xmlns:a16="http://schemas.microsoft.com/office/drawing/2014/main" id="{C33DA440-A565-2444-8250-91BFBB198A8D}"/>
              </a:ext>
            </a:extLst>
          </p:cNvPr>
          <p:cNvSpPr>
            <a:spLocks noGrp="1"/>
          </p:cNvSpPr>
          <p:nvPr>
            <p:ph type="sldNum" sz="quarter" idx="2"/>
          </p:nvPr>
        </p:nvSpPr>
        <p:spPr/>
        <p:txBody>
          <a:bodyPr/>
          <a:lstStyle/>
          <a:p>
            <a:fld id="{86CB4B4D-7CA3-9044-876B-883B54F8677D}" type="slidenum">
              <a:rPr lang="en-US" smtClean="0"/>
              <a:t>42</a:t>
            </a:fld>
            <a:endParaRPr lang="en-US"/>
          </a:p>
        </p:txBody>
      </p:sp>
      <p:sp>
        <p:nvSpPr>
          <p:cNvPr id="12" name="&gt;100 annotations, including…">
            <a:extLst>
              <a:ext uri="{FF2B5EF4-FFF2-40B4-BE49-F238E27FC236}">
                <a16:creationId xmlns:a16="http://schemas.microsoft.com/office/drawing/2014/main" id="{7466F7CF-43EA-F544-A31F-5087FFD6F524}"/>
              </a:ext>
            </a:extLst>
          </p:cNvPr>
          <p:cNvSpPr txBox="1">
            <a:spLocks/>
          </p:cNvSpPr>
          <p:nvPr/>
        </p:nvSpPr>
        <p:spPr>
          <a:xfrm>
            <a:off x="431596" y="778386"/>
            <a:ext cx="5204666" cy="5312697"/>
          </a:xfrm>
          <a:prstGeom prst="rect">
            <a:avLst/>
          </a:prstGeom>
        </p:spPr>
        <p:txBody>
          <a:bodyPr vert="horz" lIns="91440" tIns="45720" rIns="91440" bIns="45720" rtlCol="0" anchor="t">
            <a:normAutofit/>
          </a:bodyPr>
          <a:lstStyle>
            <a:lvl1pPr marL="0" indent="0" algn="ctr" defTabSz="457200" rtl="0" eaLnBrk="1" latinLnBrk="0" hangingPunct="1">
              <a:spcBef>
                <a:spcPts val="0"/>
              </a:spcBef>
              <a:buSzTx/>
              <a:buFont typeface="Arial"/>
              <a:buNone/>
              <a:defRPr sz="2700" kern="1200">
                <a:solidFill>
                  <a:schemeClr val="tx1"/>
                </a:solidFill>
                <a:latin typeface="+mn-lt"/>
                <a:ea typeface="+mn-ea"/>
                <a:cs typeface="+mn-cs"/>
              </a:defRPr>
            </a:lvl1pPr>
            <a:lvl2pPr marL="0" indent="0" algn="ctr" defTabSz="457200" rtl="0" eaLnBrk="1" latinLnBrk="0" hangingPunct="1">
              <a:spcBef>
                <a:spcPts val="0"/>
              </a:spcBef>
              <a:buSzTx/>
              <a:buFont typeface="Arial"/>
              <a:buNone/>
              <a:defRPr sz="2700" kern="1200">
                <a:solidFill>
                  <a:schemeClr val="tx1"/>
                </a:solidFill>
                <a:latin typeface="+mn-lt"/>
                <a:ea typeface="+mn-ea"/>
                <a:cs typeface="+mn-cs"/>
              </a:defRPr>
            </a:lvl2pPr>
            <a:lvl3pPr marL="0" indent="0" algn="ctr" defTabSz="457200" rtl="0" eaLnBrk="1" latinLnBrk="0" hangingPunct="1">
              <a:spcBef>
                <a:spcPts val="0"/>
              </a:spcBef>
              <a:buSzTx/>
              <a:buFont typeface="Arial"/>
              <a:buNone/>
              <a:defRPr sz="2700" kern="1200">
                <a:solidFill>
                  <a:schemeClr val="tx1"/>
                </a:solidFill>
                <a:latin typeface="+mn-lt"/>
                <a:ea typeface="+mn-ea"/>
                <a:cs typeface="+mn-cs"/>
              </a:defRPr>
            </a:lvl3pPr>
            <a:lvl4pPr marL="0" indent="0" algn="ctr" defTabSz="457200" rtl="0" eaLnBrk="1" latinLnBrk="0" hangingPunct="1">
              <a:spcBef>
                <a:spcPts val="0"/>
              </a:spcBef>
              <a:buSzTx/>
              <a:buFont typeface="Arial"/>
              <a:buNone/>
              <a:defRPr sz="2700" kern="1200">
                <a:solidFill>
                  <a:schemeClr val="tx1"/>
                </a:solidFill>
                <a:latin typeface="+mn-lt"/>
                <a:ea typeface="+mn-ea"/>
                <a:cs typeface="+mn-cs"/>
              </a:defRPr>
            </a:lvl4pPr>
            <a:lvl5pPr marL="0" indent="0" algn="ctr" defTabSz="457200" rtl="0" eaLnBrk="1" latinLnBrk="0" hangingPunct="1">
              <a:spcBef>
                <a:spcPts val="0"/>
              </a:spcBef>
              <a:buSzTx/>
              <a:buFont typeface="Arial"/>
              <a:buNone/>
              <a:defRPr sz="27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457200" indent="-457200" algn="l">
              <a:buFont typeface="Arial" panose="020B0604020202020204" pitchFamily="34" charset="0"/>
              <a:buChar char="•"/>
            </a:pPr>
            <a:r>
              <a:rPr lang="en-US" dirty="0"/>
              <a:t>Regression model learns characteristics of harmful variants</a:t>
            </a:r>
          </a:p>
          <a:p>
            <a:pPr marL="457200" indent="-457200" algn="l">
              <a:buFont typeface="Arial" panose="020B0604020202020204" pitchFamily="34" charset="0"/>
              <a:buChar char="•"/>
            </a:pPr>
            <a:r>
              <a:rPr lang="en-US" dirty="0"/>
              <a:t>Model ranks all possible variants from least deleterious to most deleterious</a:t>
            </a:r>
          </a:p>
          <a:p>
            <a:pPr marL="457200" indent="-457200" algn="l">
              <a:buFont typeface="Arial" panose="020B0604020202020204" pitchFamily="34" charset="0"/>
              <a:buChar char="•"/>
            </a:pPr>
            <a:r>
              <a:rPr lang="en-US" dirty="0"/>
              <a:t>Convert to score:</a:t>
            </a:r>
            <a:br>
              <a:rPr lang="en-US" dirty="0"/>
            </a:br>
            <a:r>
              <a:rPr lang="en-US" dirty="0"/>
              <a:t>     CADD 10: Top 10</a:t>
            </a:r>
            <a:r>
              <a:rPr lang="en-US" baseline="30000" dirty="0"/>
              <a:t>th</a:t>
            </a:r>
            <a:r>
              <a:rPr lang="en-US" dirty="0"/>
              <a:t> %</a:t>
            </a:r>
            <a:r>
              <a:rPr lang="en-US" dirty="0" err="1"/>
              <a:t>ile</a:t>
            </a:r>
            <a:endParaRPr lang="en-US" dirty="0"/>
          </a:p>
          <a:p>
            <a:pPr algn="l"/>
            <a:r>
              <a:rPr lang="en-US" dirty="0"/>
              <a:t>           CADD 20: Top 1</a:t>
            </a:r>
            <a:r>
              <a:rPr lang="en-US" baseline="30000" dirty="0"/>
              <a:t>st</a:t>
            </a:r>
            <a:r>
              <a:rPr lang="en-US" dirty="0"/>
              <a:t> %</a:t>
            </a:r>
            <a:r>
              <a:rPr lang="en-US" dirty="0" err="1"/>
              <a:t>ile</a:t>
            </a:r>
            <a:br>
              <a:rPr lang="en-US" dirty="0"/>
            </a:br>
            <a:r>
              <a:rPr lang="en-US" dirty="0"/>
              <a:t>           CADD 30: Top 0.1 %</a:t>
            </a:r>
            <a:r>
              <a:rPr lang="en-US" dirty="0" err="1"/>
              <a:t>ile</a:t>
            </a:r>
            <a:endParaRPr lang="en-US" dirty="0"/>
          </a:p>
          <a:p>
            <a:pPr marL="457200" lvl="1" indent="-457200" algn="l">
              <a:buFont typeface="Arial" panose="020B0604020202020204" pitchFamily="34" charset="0"/>
              <a:buChar char="•"/>
            </a:pPr>
            <a:endParaRPr lang="en-US" dirty="0"/>
          </a:p>
        </p:txBody>
      </p:sp>
    </p:spTree>
    <p:extLst>
      <p:ext uri="{BB962C8B-B14F-4D97-AF65-F5344CB8AC3E}">
        <p14:creationId xmlns:p14="http://schemas.microsoft.com/office/powerpoint/2010/main" val="2896197624"/>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38CA41-58DB-4946-B15C-BFAC29BB2AEC}"/>
              </a:ext>
            </a:extLst>
          </p:cNvPr>
          <p:cNvSpPr>
            <a:spLocks noGrp="1"/>
          </p:cNvSpPr>
          <p:nvPr>
            <p:ph type="title"/>
          </p:nvPr>
        </p:nvSpPr>
        <p:spPr/>
        <p:txBody>
          <a:bodyPr/>
          <a:lstStyle/>
          <a:p>
            <a:r>
              <a:rPr lang="en-US" dirty="0"/>
              <a:t>Protein-altering variants have high CADD score</a:t>
            </a:r>
          </a:p>
        </p:txBody>
      </p:sp>
      <p:sp>
        <p:nvSpPr>
          <p:cNvPr id="4" name="Slide Number Placeholder 3">
            <a:extLst>
              <a:ext uri="{FF2B5EF4-FFF2-40B4-BE49-F238E27FC236}">
                <a16:creationId xmlns:a16="http://schemas.microsoft.com/office/drawing/2014/main" id="{A42D3AA1-C2C0-6745-A512-382F4DE2EA00}"/>
              </a:ext>
            </a:extLst>
          </p:cNvPr>
          <p:cNvSpPr>
            <a:spLocks noGrp="1"/>
          </p:cNvSpPr>
          <p:nvPr>
            <p:ph type="sldNum" sz="quarter" idx="2"/>
          </p:nvPr>
        </p:nvSpPr>
        <p:spPr/>
        <p:txBody>
          <a:bodyPr/>
          <a:lstStyle/>
          <a:p>
            <a:fld id="{86CB4B4D-7CA3-9044-876B-883B54F8677D}" type="slidenum">
              <a:rPr lang="en-US" smtClean="0"/>
              <a:t>43</a:t>
            </a:fld>
            <a:endParaRPr lang="en-US"/>
          </a:p>
        </p:txBody>
      </p:sp>
      <p:pic>
        <p:nvPicPr>
          <p:cNvPr id="5" name="Picture 4">
            <a:extLst>
              <a:ext uri="{FF2B5EF4-FFF2-40B4-BE49-F238E27FC236}">
                <a16:creationId xmlns:a16="http://schemas.microsoft.com/office/drawing/2014/main" id="{5A982765-2229-EB45-9A54-17EC6CBD0C0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12955" y="2112515"/>
            <a:ext cx="9409472" cy="3440192"/>
          </a:xfrm>
          <a:prstGeom prst="rect">
            <a:avLst/>
          </a:prstGeom>
        </p:spPr>
      </p:pic>
      <p:pic>
        <p:nvPicPr>
          <p:cNvPr id="6" name="Picture 5">
            <a:extLst>
              <a:ext uri="{FF2B5EF4-FFF2-40B4-BE49-F238E27FC236}">
                <a16:creationId xmlns:a16="http://schemas.microsoft.com/office/drawing/2014/main" id="{72600928-17A5-7949-A450-414206E723F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463945" y="2287775"/>
            <a:ext cx="2624423" cy="3380026"/>
          </a:xfrm>
          <a:prstGeom prst="rect">
            <a:avLst/>
          </a:prstGeom>
        </p:spPr>
      </p:pic>
      <p:sp>
        <p:nvSpPr>
          <p:cNvPr id="7" name="TextBox 6">
            <a:extLst>
              <a:ext uri="{FF2B5EF4-FFF2-40B4-BE49-F238E27FC236}">
                <a16:creationId xmlns:a16="http://schemas.microsoft.com/office/drawing/2014/main" id="{86704561-83C8-2047-AAF0-C0521E472F63}"/>
              </a:ext>
            </a:extLst>
          </p:cNvPr>
          <p:cNvSpPr txBox="1"/>
          <p:nvPr/>
        </p:nvSpPr>
        <p:spPr>
          <a:xfrm>
            <a:off x="1316570" y="5368041"/>
            <a:ext cx="2414587" cy="369332"/>
          </a:xfrm>
          <a:prstGeom prst="rect">
            <a:avLst/>
          </a:prstGeom>
          <a:noFill/>
        </p:spPr>
        <p:txBody>
          <a:bodyPr wrap="square" rtlCol="0">
            <a:spAutoFit/>
          </a:bodyPr>
          <a:lstStyle/>
          <a:p>
            <a:r>
              <a:rPr lang="en-US" dirty="0"/>
              <a:t>CADD Increasing -&gt;</a:t>
            </a:r>
          </a:p>
        </p:txBody>
      </p:sp>
    </p:spTree>
    <p:extLst>
      <p:ext uri="{BB962C8B-B14F-4D97-AF65-F5344CB8AC3E}">
        <p14:creationId xmlns:p14="http://schemas.microsoft.com/office/powerpoint/2010/main" val="2951772773"/>
      </p:ext>
    </p:extLst>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64867B5-E63A-3646-A25F-A6D61B2DB64D}"/>
              </a:ext>
            </a:extLst>
          </p:cNvPr>
          <p:cNvSpPr>
            <a:spLocks noGrp="1"/>
          </p:cNvSpPr>
          <p:nvPr>
            <p:ph type="title"/>
          </p:nvPr>
        </p:nvSpPr>
        <p:spPr>
          <a:xfrm>
            <a:off x="863071" y="2292351"/>
            <a:ext cx="10363200" cy="1362075"/>
          </a:xfrm>
        </p:spPr>
        <p:txBody>
          <a:bodyPr/>
          <a:lstStyle/>
          <a:p>
            <a:r>
              <a:rPr lang="en-US" dirty="0"/>
              <a:t>Software development: Codi</a:t>
            </a:r>
          </a:p>
        </p:txBody>
      </p:sp>
      <p:sp>
        <p:nvSpPr>
          <p:cNvPr id="2" name="Slide Number Placeholder 1">
            <a:extLst>
              <a:ext uri="{FF2B5EF4-FFF2-40B4-BE49-F238E27FC236}">
                <a16:creationId xmlns:a16="http://schemas.microsoft.com/office/drawing/2014/main" id="{AB09BE4E-DA22-FF4C-828A-50CCBA194D83}"/>
              </a:ext>
            </a:extLst>
          </p:cNvPr>
          <p:cNvSpPr>
            <a:spLocks noGrp="1"/>
          </p:cNvSpPr>
          <p:nvPr>
            <p:ph type="sldNum" sz="quarter" idx="12"/>
          </p:nvPr>
        </p:nvSpPr>
        <p:spPr/>
        <p:txBody>
          <a:bodyPr/>
          <a:lstStyle/>
          <a:p>
            <a:fld id="{7660B8C7-8D71-9344-9D3D-63100CE17378}" type="slidenum">
              <a:rPr lang="en-US" smtClean="0"/>
              <a:t>44</a:t>
            </a:fld>
            <a:endParaRPr lang="en-US"/>
          </a:p>
        </p:txBody>
      </p:sp>
      <p:sp>
        <p:nvSpPr>
          <p:cNvPr id="6" name="Text Placeholder 2">
            <a:extLst>
              <a:ext uri="{FF2B5EF4-FFF2-40B4-BE49-F238E27FC236}">
                <a16:creationId xmlns:a16="http://schemas.microsoft.com/office/drawing/2014/main" id="{2E870900-241B-E547-8D8D-562E982F67BD}"/>
              </a:ext>
            </a:extLst>
          </p:cNvPr>
          <p:cNvSpPr>
            <a:spLocks noGrp="1"/>
          </p:cNvSpPr>
          <p:nvPr>
            <p:ph type="body" idx="1"/>
          </p:nvPr>
        </p:nvSpPr>
        <p:spPr>
          <a:xfrm>
            <a:off x="963084" y="2906713"/>
            <a:ext cx="10363200" cy="1500187"/>
          </a:xfrm>
        </p:spPr>
        <p:txBody>
          <a:bodyPr/>
          <a:lstStyle/>
          <a:p>
            <a:r>
              <a:rPr lang="en-US" dirty="0" err="1"/>
              <a:t>Codicem</a:t>
            </a:r>
            <a:r>
              <a:rPr lang="en-US" dirty="0"/>
              <a:t> –  Genome-scale clinical analysis and interpretation</a:t>
            </a:r>
          </a:p>
        </p:txBody>
      </p:sp>
    </p:spTree>
    <p:extLst>
      <p:ext uri="{BB962C8B-B14F-4D97-AF65-F5344CB8AC3E}">
        <p14:creationId xmlns:p14="http://schemas.microsoft.com/office/powerpoint/2010/main" val="233960104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991D9-05A5-D941-8DA8-FD55A8EC4D2E}"/>
              </a:ext>
            </a:extLst>
          </p:cNvPr>
          <p:cNvSpPr>
            <a:spLocks noGrp="1"/>
          </p:cNvSpPr>
          <p:nvPr>
            <p:ph type="title"/>
          </p:nvPr>
        </p:nvSpPr>
        <p:spPr/>
        <p:txBody>
          <a:bodyPr/>
          <a:lstStyle/>
          <a:p>
            <a:r>
              <a:rPr lang="en-US" dirty="0"/>
              <a:t>CODICEM is a variant analysis platform used by several researches at HudsonAlpha</a:t>
            </a:r>
          </a:p>
        </p:txBody>
      </p:sp>
      <p:sp>
        <p:nvSpPr>
          <p:cNvPr id="8" name="Content Placeholder 7">
            <a:extLst>
              <a:ext uri="{FF2B5EF4-FFF2-40B4-BE49-F238E27FC236}">
                <a16:creationId xmlns:a16="http://schemas.microsoft.com/office/drawing/2014/main" id="{208EB574-F702-A443-B8D6-64A3665015EA}"/>
              </a:ext>
            </a:extLst>
          </p:cNvPr>
          <p:cNvSpPr>
            <a:spLocks noGrp="1"/>
          </p:cNvSpPr>
          <p:nvPr>
            <p:ph sz="half" idx="2"/>
          </p:nvPr>
        </p:nvSpPr>
        <p:spPr>
          <a:xfrm>
            <a:off x="7029450" y="601239"/>
            <a:ext cx="4552949" cy="5524925"/>
          </a:xfrm>
        </p:spPr>
        <p:txBody>
          <a:bodyPr/>
          <a:lstStyle/>
          <a:p>
            <a:r>
              <a:rPr lang="en-US" dirty="0"/>
              <a:t>Ingest variants</a:t>
            </a:r>
          </a:p>
          <a:p>
            <a:r>
              <a:rPr lang="en-US" dirty="0"/>
              <a:t>Annotate with supporting data</a:t>
            </a:r>
          </a:p>
          <a:p>
            <a:pPr lvl="1"/>
            <a:r>
              <a:rPr lang="en-US" dirty="0"/>
              <a:t>Protein effects</a:t>
            </a:r>
          </a:p>
          <a:p>
            <a:pPr lvl="1"/>
            <a:r>
              <a:rPr lang="en-US" dirty="0"/>
              <a:t>Conservation</a:t>
            </a:r>
          </a:p>
          <a:p>
            <a:pPr lvl="1"/>
            <a:r>
              <a:rPr lang="en-US" dirty="0"/>
              <a:t>CADD</a:t>
            </a:r>
          </a:p>
          <a:p>
            <a:pPr lvl="1"/>
            <a:r>
              <a:rPr lang="en-US" dirty="0"/>
              <a:t>Existing disease/gene association</a:t>
            </a:r>
          </a:p>
          <a:p>
            <a:r>
              <a:rPr lang="en-US" dirty="0"/>
              <a:t>Filter variants </a:t>
            </a:r>
          </a:p>
          <a:p>
            <a:r>
              <a:rPr lang="en-US" dirty="0"/>
              <a:t>Team variant curation </a:t>
            </a:r>
          </a:p>
          <a:p>
            <a:r>
              <a:rPr lang="en-US" dirty="0"/>
              <a:t>Report generation</a:t>
            </a:r>
          </a:p>
        </p:txBody>
      </p:sp>
      <p:sp>
        <p:nvSpPr>
          <p:cNvPr id="9" name="Slide Number Placeholder 8">
            <a:extLst>
              <a:ext uri="{FF2B5EF4-FFF2-40B4-BE49-F238E27FC236}">
                <a16:creationId xmlns:a16="http://schemas.microsoft.com/office/drawing/2014/main" id="{8239A24A-545B-3C46-B8AA-DF34A8E6D4AE}"/>
              </a:ext>
            </a:extLst>
          </p:cNvPr>
          <p:cNvSpPr>
            <a:spLocks noGrp="1"/>
          </p:cNvSpPr>
          <p:nvPr>
            <p:ph type="sldNum" sz="quarter" idx="12"/>
          </p:nvPr>
        </p:nvSpPr>
        <p:spPr/>
        <p:txBody>
          <a:bodyPr/>
          <a:lstStyle/>
          <a:p>
            <a:fld id="{7660B8C7-8D71-9344-9D3D-63100CE17378}" type="slidenum">
              <a:rPr lang="en-US" smtClean="0"/>
              <a:t>45</a:t>
            </a:fld>
            <a:endParaRPr lang="en-US"/>
          </a:p>
        </p:txBody>
      </p:sp>
      <p:sp>
        <p:nvSpPr>
          <p:cNvPr id="10" name="Triangle">
            <a:extLst>
              <a:ext uri="{FF2B5EF4-FFF2-40B4-BE49-F238E27FC236}">
                <a16:creationId xmlns:a16="http://schemas.microsoft.com/office/drawing/2014/main" id="{D145938E-DC96-3A47-B06D-EE98E4A177C5}"/>
              </a:ext>
            </a:extLst>
          </p:cNvPr>
          <p:cNvSpPr/>
          <p:nvPr/>
        </p:nvSpPr>
        <p:spPr>
          <a:xfrm rot="10800000" flipH="1">
            <a:off x="1478996" y="855406"/>
            <a:ext cx="5402816" cy="4565228"/>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gradFill>
            <a:gsLst>
              <a:gs pos="0">
                <a:srgbClr val="0096FF"/>
              </a:gs>
              <a:gs pos="100000">
                <a:srgbClr val="FF2600"/>
              </a:gs>
            </a:gsLst>
            <a:lin ang="16200000"/>
          </a:gradFill>
          <a:ln w="6350">
            <a:solidFill>
              <a:srgbClr val="000000"/>
            </a:solidFill>
            <a:miter lim="400000"/>
          </a:ln>
          <a:effectLst>
            <a:outerShdw blurRad="76200" dist="101600" dir="5400000" rotWithShape="0">
              <a:srgbClr val="000000">
                <a:alpha val="50000"/>
              </a:srgbClr>
            </a:outerShdw>
          </a:effectLst>
        </p:spPr>
        <p:txBody>
          <a:bodyPr lIns="35719" tIns="35719" rIns="35719" bIns="35719" anchor="ctr"/>
          <a:lstStyle/>
          <a:p>
            <a:pPr>
              <a:defRPr sz="2400">
                <a:solidFill>
                  <a:srgbClr val="FFFFFF"/>
                </a:solidFill>
              </a:defRPr>
            </a:pPr>
            <a:endParaRPr sz="1687"/>
          </a:p>
        </p:txBody>
      </p:sp>
      <p:sp>
        <p:nvSpPr>
          <p:cNvPr id="11" name="~4,000,000 variants">
            <a:extLst>
              <a:ext uri="{FF2B5EF4-FFF2-40B4-BE49-F238E27FC236}">
                <a16:creationId xmlns:a16="http://schemas.microsoft.com/office/drawing/2014/main" id="{4E16BBF9-F33B-154F-ACAF-54FE2B6A91E5}"/>
              </a:ext>
            </a:extLst>
          </p:cNvPr>
          <p:cNvSpPr txBox="1"/>
          <p:nvPr/>
        </p:nvSpPr>
        <p:spPr>
          <a:xfrm>
            <a:off x="3010615" y="992888"/>
            <a:ext cx="2670604" cy="4076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sz="3100">
                <a:solidFill>
                  <a:srgbClr val="FFFFFF"/>
                </a:solidFill>
                <a:latin typeface="Avenir Next Demi Bold"/>
                <a:ea typeface="Avenir Next Demi Bold"/>
                <a:cs typeface="Avenir Next Demi Bold"/>
                <a:sym typeface="Avenir Next Demi Bold"/>
              </a:defRPr>
            </a:lvl1pPr>
          </a:lstStyle>
          <a:p>
            <a:r>
              <a:rPr sz="2180" dirty="0"/>
              <a:t>~4,000,000 variants</a:t>
            </a:r>
          </a:p>
        </p:txBody>
      </p:sp>
      <p:sp>
        <p:nvSpPr>
          <p:cNvPr id="12" name="~1 causal variant">
            <a:extLst>
              <a:ext uri="{FF2B5EF4-FFF2-40B4-BE49-F238E27FC236}">
                <a16:creationId xmlns:a16="http://schemas.microsoft.com/office/drawing/2014/main" id="{0FA0A29F-0CE0-BF45-BDD2-17F77CF4E52C}"/>
              </a:ext>
            </a:extLst>
          </p:cNvPr>
          <p:cNvSpPr txBox="1"/>
          <p:nvPr/>
        </p:nvSpPr>
        <p:spPr>
          <a:xfrm>
            <a:off x="3276116" y="5484405"/>
            <a:ext cx="2260235" cy="4076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sz="3100">
                <a:latin typeface="Avenir Next Demi Bold"/>
                <a:ea typeface="Avenir Next Demi Bold"/>
                <a:cs typeface="Avenir Next Demi Bold"/>
                <a:sym typeface="Avenir Next Demi Bold"/>
              </a:defRPr>
            </a:lvl1pPr>
          </a:lstStyle>
          <a:p>
            <a:r>
              <a:rPr sz="2180" dirty="0"/>
              <a:t>~1 causal variant</a:t>
            </a:r>
          </a:p>
        </p:txBody>
      </p:sp>
    </p:spTree>
    <p:extLst>
      <p:ext uri="{BB962C8B-B14F-4D97-AF65-F5344CB8AC3E}">
        <p14:creationId xmlns:p14="http://schemas.microsoft.com/office/powerpoint/2010/main" val="81743625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ED3446-CABB-BB41-83C9-B1A63193E502}"/>
              </a:ext>
            </a:extLst>
          </p:cNvPr>
          <p:cNvSpPr>
            <a:spLocks noGrp="1"/>
          </p:cNvSpPr>
          <p:nvPr>
            <p:ph type="title"/>
          </p:nvPr>
        </p:nvSpPr>
        <p:spPr>
          <a:xfrm>
            <a:off x="923924" y="122238"/>
            <a:ext cx="10515600" cy="584901"/>
          </a:xfrm>
        </p:spPr>
        <p:txBody>
          <a:bodyPr>
            <a:normAutofit/>
          </a:bodyPr>
          <a:lstStyle/>
          <a:p>
            <a:r>
              <a:rPr lang="en-US" dirty="0"/>
              <a:t>Variants are filtered by their characteristics</a:t>
            </a:r>
          </a:p>
        </p:txBody>
      </p:sp>
      <p:sp>
        <p:nvSpPr>
          <p:cNvPr id="3" name="Slide Number Placeholder 2">
            <a:extLst>
              <a:ext uri="{FF2B5EF4-FFF2-40B4-BE49-F238E27FC236}">
                <a16:creationId xmlns:a16="http://schemas.microsoft.com/office/drawing/2014/main" id="{25F73572-4F5C-3C40-BA19-1F440C961E1B}"/>
              </a:ext>
            </a:extLst>
          </p:cNvPr>
          <p:cNvSpPr>
            <a:spLocks noGrp="1"/>
          </p:cNvSpPr>
          <p:nvPr>
            <p:ph type="sldNum" sz="quarter" idx="12"/>
          </p:nvPr>
        </p:nvSpPr>
        <p:spPr/>
        <p:txBody>
          <a:bodyPr/>
          <a:lstStyle/>
          <a:p>
            <a:fld id="{7660B8C7-8D71-9344-9D3D-63100CE17378}" type="slidenum">
              <a:rPr lang="en-US" smtClean="0"/>
              <a:t>46</a:t>
            </a:fld>
            <a:endParaRPr lang="en-US"/>
          </a:p>
        </p:txBody>
      </p:sp>
      <p:sp>
        <p:nvSpPr>
          <p:cNvPr id="7" name="Triangle">
            <a:extLst>
              <a:ext uri="{FF2B5EF4-FFF2-40B4-BE49-F238E27FC236}">
                <a16:creationId xmlns:a16="http://schemas.microsoft.com/office/drawing/2014/main" id="{9AEEB256-D50A-4440-9301-B59E4153B9B3}"/>
              </a:ext>
            </a:extLst>
          </p:cNvPr>
          <p:cNvSpPr/>
          <p:nvPr/>
        </p:nvSpPr>
        <p:spPr>
          <a:xfrm rot="10800000" flipH="1">
            <a:off x="242411" y="707139"/>
            <a:ext cx="7270637" cy="550497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gradFill>
            <a:gsLst>
              <a:gs pos="0">
                <a:srgbClr val="0096FF"/>
              </a:gs>
              <a:gs pos="100000">
                <a:srgbClr val="FF2600"/>
              </a:gs>
            </a:gsLst>
            <a:lin ang="16200000"/>
          </a:gradFill>
          <a:ln w="6350">
            <a:solidFill>
              <a:srgbClr val="000000"/>
            </a:solidFill>
            <a:miter lim="400000"/>
          </a:ln>
          <a:effectLst>
            <a:outerShdw blurRad="76200" dist="101600" dir="5400000" rotWithShape="0">
              <a:srgbClr val="000000">
                <a:alpha val="50000"/>
              </a:srgbClr>
            </a:outerShdw>
          </a:effectLst>
        </p:spPr>
        <p:txBody>
          <a:bodyPr lIns="35719" tIns="35719" rIns="35719" bIns="35719" anchor="ctr"/>
          <a:lstStyle/>
          <a:p>
            <a:pPr>
              <a:defRPr sz="2400">
                <a:solidFill>
                  <a:srgbClr val="FFFFFF"/>
                </a:solidFill>
              </a:defRPr>
            </a:pPr>
            <a:r>
              <a:rPr lang="en-US" sz="1687" dirty="0"/>
              <a:t>,</a:t>
            </a:r>
            <a:endParaRPr sz="1687" dirty="0"/>
          </a:p>
        </p:txBody>
      </p:sp>
      <p:sp>
        <p:nvSpPr>
          <p:cNvPr id="8" name="Rectangle 7">
            <a:extLst>
              <a:ext uri="{FF2B5EF4-FFF2-40B4-BE49-F238E27FC236}">
                <a16:creationId xmlns:a16="http://schemas.microsoft.com/office/drawing/2014/main" id="{708C641B-140B-A845-BD86-87445BB3E178}"/>
              </a:ext>
            </a:extLst>
          </p:cNvPr>
          <p:cNvSpPr/>
          <p:nvPr/>
        </p:nvSpPr>
        <p:spPr>
          <a:xfrm>
            <a:off x="2141265" y="748341"/>
            <a:ext cx="3356816" cy="584775"/>
          </a:xfrm>
          <a:prstGeom prst="rect">
            <a:avLst/>
          </a:prstGeom>
        </p:spPr>
        <p:txBody>
          <a:bodyPr wrap="none">
            <a:spAutoFit/>
          </a:bodyPr>
          <a:lstStyle/>
          <a:p>
            <a:r>
              <a:rPr lang="en-US" sz="3200" dirty="0">
                <a:solidFill>
                  <a:schemeClr val="bg1"/>
                </a:solidFill>
              </a:rPr>
              <a:t>5,285,977 variants </a:t>
            </a:r>
          </a:p>
        </p:txBody>
      </p:sp>
      <p:sp>
        <p:nvSpPr>
          <p:cNvPr id="9" name="Rectangle 8">
            <a:extLst>
              <a:ext uri="{FF2B5EF4-FFF2-40B4-BE49-F238E27FC236}">
                <a16:creationId xmlns:a16="http://schemas.microsoft.com/office/drawing/2014/main" id="{D9548CC3-3C70-B044-9DDF-92B07E98EC02}"/>
              </a:ext>
            </a:extLst>
          </p:cNvPr>
          <p:cNvSpPr/>
          <p:nvPr/>
        </p:nvSpPr>
        <p:spPr>
          <a:xfrm>
            <a:off x="2880866" y="1471601"/>
            <a:ext cx="1848583" cy="584775"/>
          </a:xfrm>
          <a:prstGeom prst="rect">
            <a:avLst/>
          </a:prstGeom>
        </p:spPr>
        <p:txBody>
          <a:bodyPr wrap="none">
            <a:spAutoFit/>
          </a:bodyPr>
          <a:lstStyle/>
          <a:p>
            <a:r>
              <a:rPr lang="en-US" sz="3200" dirty="0">
                <a:solidFill>
                  <a:schemeClr val="bg1"/>
                </a:solidFill>
              </a:rPr>
              <a:t>4,994,771</a:t>
            </a:r>
          </a:p>
        </p:txBody>
      </p:sp>
      <p:sp>
        <p:nvSpPr>
          <p:cNvPr id="11" name="TextBox 10">
            <a:extLst>
              <a:ext uri="{FF2B5EF4-FFF2-40B4-BE49-F238E27FC236}">
                <a16:creationId xmlns:a16="http://schemas.microsoft.com/office/drawing/2014/main" id="{26666E71-FC28-BC46-960F-077089B5FF9D}"/>
              </a:ext>
            </a:extLst>
          </p:cNvPr>
          <p:cNvSpPr txBox="1"/>
          <p:nvPr/>
        </p:nvSpPr>
        <p:spPr>
          <a:xfrm>
            <a:off x="7750425" y="1348490"/>
            <a:ext cx="4272553" cy="707886"/>
          </a:xfrm>
          <a:prstGeom prst="rect">
            <a:avLst/>
          </a:prstGeom>
          <a:noFill/>
        </p:spPr>
        <p:txBody>
          <a:bodyPr wrap="square" rtlCol="0">
            <a:spAutoFit/>
          </a:bodyPr>
          <a:lstStyle/>
          <a:p>
            <a:r>
              <a:rPr lang="en-US" sz="2000" dirty="0"/>
              <a:t>Sequencing Quality</a:t>
            </a:r>
          </a:p>
          <a:p>
            <a:r>
              <a:rPr lang="en-US" sz="2000" dirty="0">
                <a:solidFill>
                  <a:schemeClr val="tx2">
                    <a:lumMod val="60000"/>
                    <a:lumOff val="40000"/>
                  </a:schemeClr>
                </a:solidFill>
              </a:rPr>
              <a:t>≥8 reads, ≥15% reads support allele</a:t>
            </a:r>
          </a:p>
        </p:txBody>
      </p:sp>
      <p:cxnSp>
        <p:nvCxnSpPr>
          <p:cNvPr id="13" name="Straight Arrow Connector 12">
            <a:extLst>
              <a:ext uri="{FF2B5EF4-FFF2-40B4-BE49-F238E27FC236}">
                <a16:creationId xmlns:a16="http://schemas.microsoft.com/office/drawing/2014/main" id="{74C27C5C-5023-844C-83E5-DEC3E7DBA68A}"/>
              </a:ext>
            </a:extLst>
          </p:cNvPr>
          <p:cNvCxnSpPr>
            <a:cxnSpLocks/>
            <a:stCxn id="11" idx="1"/>
          </p:cNvCxnSpPr>
          <p:nvPr/>
        </p:nvCxnSpPr>
        <p:spPr>
          <a:xfrm flipH="1">
            <a:off x="4729449" y="1702433"/>
            <a:ext cx="3020976" cy="0"/>
          </a:xfrm>
          <a:prstGeom prst="straightConnector1">
            <a:avLst/>
          </a:prstGeom>
          <a:ln w="76200">
            <a:tailEnd type="triangle"/>
          </a:ln>
        </p:spPr>
        <p:style>
          <a:lnRef idx="2">
            <a:schemeClr val="dk1"/>
          </a:lnRef>
          <a:fillRef idx="0">
            <a:schemeClr val="dk1"/>
          </a:fillRef>
          <a:effectRef idx="1">
            <a:schemeClr val="dk1"/>
          </a:effectRef>
          <a:fontRef idx="minor">
            <a:schemeClr val="tx1"/>
          </a:fontRef>
        </p:style>
      </p:cxnSp>
      <p:sp>
        <p:nvSpPr>
          <p:cNvPr id="17" name="Rectangle 16">
            <a:extLst>
              <a:ext uri="{FF2B5EF4-FFF2-40B4-BE49-F238E27FC236}">
                <a16:creationId xmlns:a16="http://schemas.microsoft.com/office/drawing/2014/main" id="{45596F63-4696-894E-87E7-D3F085FC8991}"/>
              </a:ext>
            </a:extLst>
          </p:cNvPr>
          <p:cNvSpPr/>
          <p:nvPr/>
        </p:nvSpPr>
        <p:spPr>
          <a:xfrm>
            <a:off x="3108929" y="2206465"/>
            <a:ext cx="1537600" cy="584775"/>
          </a:xfrm>
          <a:prstGeom prst="rect">
            <a:avLst/>
          </a:prstGeom>
        </p:spPr>
        <p:txBody>
          <a:bodyPr wrap="none">
            <a:spAutoFit/>
          </a:bodyPr>
          <a:lstStyle/>
          <a:p>
            <a:r>
              <a:rPr lang="en-US" sz="3200" dirty="0">
                <a:solidFill>
                  <a:schemeClr val="bg1"/>
                </a:solidFill>
              </a:rPr>
              <a:t>187,110</a:t>
            </a:r>
          </a:p>
        </p:txBody>
      </p:sp>
      <p:sp>
        <p:nvSpPr>
          <p:cNvPr id="18" name="TextBox 17">
            <a:extLst>
              <a:ext uri="{FF2B5EF4-FFF2-40B4-BE49-F238E27FC236}">
                <a16:creationId xmlns:a16="http://schemas.microsoft.com/office/drawing/2014/main" id="{EEF2F1AD-BD4F-BB47-ABDE-97FCD3AEC39E}"/>
              </a:ext>
            </a:extLst>
          </p:cNvPr>
          <p:cNvSpPr txBox="1"/>
          <p:nvPr/>
        </p:nvSpPr>
        <p:spPr>
          <a:xfrm>
            <a:off x="7750425" y="2206465"/>
            <a:ext cx="4272553" cy="707886"/>
          </a:xfrm>
          <a:prstGeom prst="rect">
            <a:avLst/>
          </a:prstGeom>
          <a:noFill/>
        </p:spPr>
        <p:txBody>
          <a:bodyPr wrap="square" rtlCol="0">
            <a:spAutoFit/>
          </a:bodyPr>
          <a:lstStyle/>
          <a:p>
            <a:r>
              <a:rPr lang="en-US" sz="2000" dirty="0"/>
              <a:t>Population Frequency</a:t>
            </a:r>
          </a:p>
          <a:p>
            <a:r>
              <a:rPr lang="en-US" sz="2000" dirty="0">
                <a:solidFill>
                  <a:schemeClr val="tx2">
                    <a:lumMod val="60000"/>
                    <a:lumOff val="40000"/>
                  </a:schemeClr>
                </a:solidFill>
              </a:rPr>
              <a:t>≤ 0.01%</a:t>
            </a:r>
          </a:p>
        </p:txBody>
      </p:sp>
      <p:cxnSp>
        <p:nvCxnSpPr>
          <p:cNvPr id="19" name="Straight Arrow Connector 18">
            <a:extLst>
              <a:ext uri="{FF2B5EF4-FFF2-40B4-BE49-F238E27FC236}">
                <a16:creationId xmlns:a16="http://schemas.microsoft.com/office/drawing/2014/main" id="{793766E4-7125-CB4D-8519-84ECFFF9451A}"/>
              </a:ext>
            </a:extLst>
          </p:cNvPr>
          <p:cNvCxnSpPr>
            <a:cxnSpLocks/>
            <a:stCxn id="18" idx="1"/>
          </p:cNvCxnSpPr>
          <p:nvPr/>
        </p:nvCxnSpPr>
        <p:spPr>
          <a:xfrm flipH="1">
            <a:off x="4729449" y="2560408"/>
            <a:ext cx="3020976" cy="0"/>
          </a:xfrm>
          <a:prstGeom prst="straightConnector1">
            <a:avLst/>
          </a:prstGeom>
          <a:ln w="76200">
            <a:tailEnd type="triangle"/>
          </a:ln>
        </p:spPr>
        <p:style>
          <a:lnRef idx="2">
            <a:schemeClr val="dk1"/>
          </a:lnRef>
          <a:fillRef idx="0">
            <a:schemeClr val="dk1"/>
          </a:fillRef>
          <a:effectRef idx="1">
            <a:schemeClr val="dk1"/>
          </a:effectRef>
          <a:fontRef idx="minor">
            <a:schemeClr val="tx1"/>
          </a:fontRef>
        </p:style>
      </p:cxnSp>
      <p:sp>
        <p:nvSpPr>
          <p:cNvPr id="20" name="Rectangle 19">
            <a:extLst>
              <a:ext uri="{FF2B5EF4-FFF2-40B4-BE49-F238E27FC236}">
                <a16:creationId xmlns:a16="http://schemas.microsoft.com/office/drawing/2014/main" id="{13DFBAF8-9C76-4146-842F-7817AEDF0865}"/>
              </a:ext>
            </a:extLst>
          </p:cNvPr>
          <p:cNvSpPr/>
          <p:nvPr/>
        </p:nvSpPr>
        <p:spPr>
          <a:xfrm>
            <a:off x="3213124" y="3069239"/>
            <a:ext cx="1329210" cy="584775"/>
          </a:xfrm>
          <a:prstGeom prst="rect">
            <a:avLst/>
          </a:prstGeom>
        </p:spPr>
        <p:txBody>
          <a:bodyPr wrap="none">
            <a:spAutoFit/>
          </a:bodyPr>
          <a:lstStyle/>
          <a:p>
            <a:r>
              <a:rPr lang="en-US" sz="3200" dirty="0">
                <a:solidFill>
                  <a:schemeClr val="bg1"/>
                </a:solidFill>
              </a:rPr>
              <a:t>11,468</a:t>
            </a:r>
          </a:p>
        </p:txBody>
      </p:sp>
      <p:sp>
        <p:nvSpPr>
          <p:cNvPr id="21" name="TextBox 20">
            <a:extLst>
              <a:ext uri="{FF2B5EF4-FFF2-40B4-BE49-F238E27FC236}">
                <a16:creationId xmlns:a16="http://schemas.microsoft.com/office/drawing/2014/main" id="{210D06BB-D3BF-D540-9D5C-B004F82B60E0}"/>
              </a:ext>
            </a:extLst>
          </p:cNvPr>
          <p:cNvSpPr txBox="1"/>
          <p:nvPr/>
        </p:nvSpPr>
        <p:spPr>
          <a:xfrm>
            <a:off x="7750425" y="2946128"/>
            <a:ext cx="4272553" cy="707886"/>
          </a:xfrm>
          <a:prstGeom prst="rect">
            <a:avLst/>
          </a:prstGeom>
          <a:noFill/>
        </p:spPr>
        <p:txBody>
          <a:bodyPr wrap="square" rtlCol="0">
            <a:spAutoFit/>
          </a:bodyPr>
          <a:lstStyle/>
          <a:p>
            <a:r>
              <a:rPr lang="en-US" sz="2000" dirty="0"/>
              <a:t>Predicted Damaging</a:t>
            </a:r>
          </a:p>
          <a:p>
            <a:r>
              <a:rPr lang="en-US" sz="2000" dirty="0">
                <a:solidFill>
                  <a:schemeClr val="tx2">
                    <a:lumMod val="60000"/>
                    <a:lumOff val="40000"/>
                  </a:schemeClr>
                </a:solidFill>
              </a:rPr>
              <a:t>Affects Protein OR Top 10</a:t>
            </a:r>
            <a:r>
              <a:rPr lang="en-US" sz="2000" baseline="30000" dirty="0">
                <a:solidFill>
                  <a:schemeClr val="tx2">
                    <a:lumMod val="60000"/>
                    <a:lumOff val="40000"/>
                  </a:schemeClr>
                </a:solidFill>
              </a:rPr>
              <a:t>th</a:t>
            </a:r>
            <a:r>
              <a:rPr lang="en-US" sz="2000" dirty="0">
                <a:solidFill>
                  <a:schemeClr val="tx2">
                    <a:lumMod val="60000"/>
                    <a:lumOff val="40000"/>
                  </a:schemeClr>
                </a:solidFill>
              </a:rPr>
              <a:t> %</a:t>
            </a:r>
            <a:r>
              <a:rPr lang="en-US" sz="2000" dirty="0" err="1">
                <a:solidFill>
                  <a:schemeClr val="tx2">
                    <a:lumMod val="60000"/>
                    <a:lumOff val="40000"/>
                  </a:schemeClr>
                </a:solidFill>
              </a:rPr>
              <a:t>ile</a:t>
            </a:r>
            <a:r>
              <a:rPr lang="en-US" sz="2000" dirty="0">
                <a:solidFill>
                  <a:schemeClr val="tx2">
                    <a:lumMod val="60000"/>
                    <a:lumOff val="40000"/>
                  </a:schemeClr>
                </a:solidFill>
              </a:rPr>
              <a:t> CADD</a:t>
            </a:r>
          </a:p>
        </p:txBody>
      </p:sp>
      <p:cxnSp>
        <p:nvCxnSpPr>
          <p:cNvPr id="22" name="Straight Arrow Connector 21">
            <a:extLst>
              <a:ext uri="{FF2B5EF4-FFF2-40B4-BE49-F238E27FC236}">
                <a16:creationId xmlns:a16="http://schemas.microsoft.com/office/drawing/2014/main" id="{371CF0B0-9B87-4E4D-BDE6-2BD766F13462}"/>
              </a:ext>
            </a:extLst>
          </p:cNvPr>
          <p:cNvCxnSpPr>
            <a:cxnSpLocks/>
            <a:stCxn id="21" idx="1"/>
          </p:cNvCxnSpPr>
          <p:nvPr/>
        </p:nvCxnSpPr>
        <p:spPr>
          <a:xfrm flipH="1">
            <a:off x="4729449" y="3300071"/>
            <a:ext cx="3020976" cy="0"/>
          </a:xfrm>
          <a:prstGeom prst="straightConnector1">
            <a:avLst/>
          </a:prstGeom>
          <a:ln w="76200">
            <a:tailEnd type="triangle"/>
          </a:ln>
        </p:spPr>
        <p:style>
          <a:lnRef idx="2">
            <a:schemeClr val="dk1"/>
          </a:lnRef>
          <a:fillRef idx="0">
            <a:schemeClr val="dk1"/>
          </a:fillRef>
          <a:effectRef idx="1">
            <a:schemeClr val="dk1"/>
          </a:effectRef>
          <a:fontRef idx="minor">
            <a:schemeClr val="tx1"/>
          </a:fontRef>
        </p:style>
      </p:cxnSp>
      <p:sp>
        <p:nvSpPr>
          <p:cNvPr id="24" name="Rectangle 23">
            <a:extLst>
              <a:ext uri="{FF2B5EF4-FFF2-40B4-BE49-F238E27FC236}">
                <a16:creationId xmlns:a16="http://schemas.microsoft.com/office/drawing/2014/main" id="{241E76C4-8B2B-FA43-B807-1DAA1BFD3257}"/>
              </a:ext>
            </a:extLst>
          </p:cNvPr>
          <p:cNvSpPr/>
          <p:nvPr/>
        </p:nvSpPr>
        <p:spPr>
          <a:xfrm>
            <a:off x="3472811" y="3919581"/>
            <a:ext cx="809837" cy="584775"/>
          </a:xfrm>
          <a:prstGeom prst="rect">
            <a:avLst/>
          </a:prstGeom>
        </p:spPr>
        <p:txBody>
          <a:bodyPr wrap="none">
            <a:spAutoFit/>
          </a:bodyPr>
          <a:lstStyle/>
          <a:p>
            <a:r>
              <a:rPr lang="en-US" sz="3200" dirty="0">
                <a:solidFill>
                  <a:schemeClr val="bg1"/>
                </a:solidFill>
              </a:rPr>
              <a:t>273</a:t>
            </a:r>
          </a:p>
        </p:txBody>
      </p:sp>
      <p:sp>
        <p:nvSpPr>
          <p:cNvPr id="25" name="TextBox 24">
            <a:extLst>
              <a:ext uri="{FF2B5EF4-FFF2-40B4-BE49-F238E27FC236}">
                <a16:creationId xmlns:a16="http://schemas.microsoft.com/office/drawing/2014/main" id="{C2149A9F-9BB5-3547-AC2D-72625ACD9431}"/>
              </a:ext>
            </a:extLst>
          </p:cNvPr>
          <p:cNvSpPr txBox="1"/>
          <p:nvPr/>
        </p:nvSpPr>
        <p:spPr>
          <a:xfrm>
            <a:off x="7513048" y="3845532"/>
            <a:ext cx="4272553" cy="707886"/>
          </a:xfrm>
          <a:prstGeom prst="rect">
            <a:avLst/>
          </a:prstGeom>
          <a:noFill/>
        </p:spPr>
        <p:txBody>
          <a:bodyPr wrap="square" rtlCol="0">
            <a:spAutoFit/>
          </a:bodyPr>
          <a:lstStyle/>
          <a:p>
            <a:r>
              <a:rPr lang="en-US" sz="2000" dirty="0"/>
              <a:t>Genomic coordinates near a gene</a:t>
            </a:r>
          </a:p>
          <a:p>
            <a:r>
              <a:rPr lang="en-US" sz="2000" dirty="0">
                <a:solidFill>
                  <a:schemeClr val="tx2">
                    <a:lumMod val="60000"/>
                    <a:lumOff val="40000"/>
                  </a:schemeClr>
                </a:solidFill>
              </a:rPr>
              <a:t>Exclude Intergenic or Unknown Effect</a:t>
            </a:r>
            <a:endParaRPr lang="en-US" sz="2000" dirty="0"/>
          </a:p>
        </p:txBody>
      </p:sp>
      <p:cxnSp>
        <p:nvCxnSpPr>
          <p:cNvPr id="26" name="Straight Arrow Connector 25">
            <a:extLst>
              <a:ext uri="{FF2B5EF4-FFF2-40B4-BE49-F238E27FC236}">
                <a16:creationId xmlns:a16="http://schemas.microsoft.com/office/drawing/2014/main" id="{9903A625-7215-5846-AFD7-4679863FEC90}"/>
              </a:ext>
            </a:extLst>
          </p:cNvPr>
          <p:cNvCxnSpPr>
            <a:cxnSpLocks/>
            <a:stCxn id="25" idx="1"/>
          </p:cNvCxnSpPr>
          <p:nvPr/>
        </p:nvCxnSpPr>
        <p:spPr>
          <a:xfrm flipH="1" flipV="1">
            <a:off x="4542334" y="4199474"/>
            <a:ext cx="2970714" cy="1"/>
          </a:xfrm>
          <a:prstGeom prst="straightConnector1">
            <a:avLst/>
          </a:prstGeom>
          <a:ln w="76200">
            <a:tailEnd type="triangle"/>
          </a:ln>
        </p:spPr>
        <p:style>
          <a:lnRef idx="2">
            <a:schemeClr val="dk1"/>
          </a:lnRef>
          <a:fillRef idx="0">
            <a:schemeClr val="dk1"/>
          </a:fillRef>
          <a:effectRef idx="1">
            <a:schemeClr val="dk1"/>
          </a:effectRef>
          <a:fontRef idx="minor">
            <a:schemeClr val="tx1"/>
          </a:fontRef>
        </p:style>
      </p:cxnSp>
      <p:sp>
        <p:nvSpPr>
          <p:cNvPr id="35" name="Rectangle 34">
            <a:extLst>
              <a:ext uri="{FF2B5EF4-FFF2-40B4-BE49-F238E27FC236}">
                <a16:creationId xmlns:a16="http://schemas.microsoft.com/office/drawing/2014/main" id="{C47612AC-D7A5-FA47-B75D-AEE0CAF216D0}"/>
              </a:ext>
            </a:extLst>
          </p:cNvPr>
          <p:cNvSpPr/>
          <p:nvPr/>
        </p:nvSpPr>
        <p:spPr>
          <a:xfrm>
            <a:off x="3578608" y="5006547"/>
            <a:ext cx="598241" cy="584775"/>
          </a:xfrm>
          <a:prstGeom prst="rect">
            <a:avLst/>
          </a:prstGeom>
        </p:spPr>
        <p:txBody>
          <a:bodyPr wrap="none">
            <a:spAutoFit/>
          </a:bodyPr>
          <a:lstStyle/>
          <a:p>
            <a:r>
              <a:rPr lang="en-US" sz="3200" dirty="0">
                <a:solidFill>
                  <a:schemeClr val="bg1"/>
                </a:solidFill>
              </a:rPr>
              <a:t>~1</a:t>
            </a:r>
          </a:p>
        </p:txBody>
      </p:sp>
      <p:sp>
        <p:nvSpPr>
          <p:cNvPr id="36" name="TextBox 35">
            <a:extLst>
              <a:ext uri="{FF2B5EF4-FFF2-40B4-BE49-F238E27FC236}">
                <a16:creationId xmlns:a16="http://schemas.microsoft.com/office/drawing/2014/main" id="{64E3EDC4-D66F-2246-A542-77A124DDF389}"/>
              </a:ext>
            </a:extLst>
          </p:cNvPr>
          <p:cNvSpPr txBox="1"/>
          <p:nvPr/>
        </p:nvSpPr>
        <p:spPr>
          <a:xfrm>
            <a:off x="7558858" y="4653417"/>
            <a:ext cx="4272553" cy="1323439"/>
          </a:xfrm>
          <a:prstGeom prst="rect">
            <a:avLst/>
          </a:prstGeom>
          <a:noFill/>
        </p:spPr>
        <p:txBody>
          <a:bodyPr wrap="square" rtlCol="0">
            <a:spAutoFit/>
          </a:bodyPr>
          <a:lstStyle/>
          <a:p>
            <a:r>
              <a:rPr lang="en-US" sz="2000" dirty="0"/>
              <a:t>Manual Review:</a:t>
            </a:r>
          </a:p>
          <a:p>
            <a:pPr marL="342900" indent="-342900">
              <a:buFont typeface="Arial" panose="020B0604020202020204" pitchFamily="34" charset="0"/>
              <a:buChar char="•"/>
            </a:pPr>
            <a:r>
              <a:rPr lang="en-US" sz="2000" dirty="0">
                <a:solidFill>
                  <a:schemeClr val="tx2">
                    <a:lumMod val="60000"/>
                    <a:lumOff val="40000"/>
                  </a:schemeClr>
                </a:solidFill>
              </a:rPr>
              <a:t>Inheritance</a:t>
            </a:r>
          </a:p>
          <a:p>
            <a:pPr marL="342900" indent="-342900">
              <a:buFont typeface="Arial" panose="020B0604020202020204" pitchFamily="34" charset="0"/>
              <a:buChar char="•"/>
            </a:pPr>
            <a:r>
              <a:rPr lang="en-US" sz="2000" dirty="0">
                <a:solidFill>
                  <a:schemeClr val="tx2">
                    <a:lumMod val="60000"/>
                    <a:lumOff val="40000"/>
                  </a:schemeClr>
                </a:solidFill>
              </a:rPr>
              <a:t>Literature</a:t>
            </a:r>
          </a:p>
          <a:p>
            <a:pPr marL="342900" indent="-342900">
              <a:buFont typeface="Arial" panose="020B0604020202020204" pitchFamily="34" charset="0"/>
              <a:buChar char="•"/>
            </a:pPr>
            <a:r>
              <a:rPr lang="en-US" sz="2000" dirty="0">
                <a:solidFill>
                  <a:schemeClr val="tx2">
                    <a:lumMod val="60000"/>
                    <a:lumOff val="40000"/>
                  </a:schemeClr>
                </a:solidFill>
              </a:rPr>
              <a:t>Biology</a:t>
            </a:r>
          </a:p>
        </p:txBody>
      </p:sp>
      <p:cxnSp>
        <p:nvCxnSpPr>
          <p:cNvPr id="37" name="Straight Arrow Connector 36">
            <a:extLst>
              <a:ext uri="{FF2B5EF4-FFF2-40B4-BE49-F238E27FC236}">
                <a16:creationId xmlns:a16="http://schemas.microsoft.com/office/drawing/2014/main" id="{6A6E5325-097C-9947-900F-04C037D13B2F}"/>
              </a:ext>
            </a:extLst>
          </p:cNvPr>
          <p:cNvCxnSpPr>
            <a:cxnSpLocks/>
            <a:stCxn id="36" idx="1"/>
          </p:cNvCxnSpPr>
          <p:nvPr/>
        </p:nvCxnSpPr>
        <p:spPr>
          <a:xfrm flipH="1" flipV="1">
            <a:off x="4542334" y="5298935"/>
            <a:ext cx="3016524" cy="16202"/>
          </a:xfrm>
          <a:prstGeom prst="straightConnector1">
            <a:avLst/>
          </a:prstGeom>
          <a:ln w="76200">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55842662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2F29C19-C064-D940-86A6-23DF961D35E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527440" y="914723"/>
            <a:ext cx="4438141" cy="5172075"/>
          </a:xfrm>
          <a:prstGeom prst="rect">
            <a:avLst/>
          </a:prstGeom>
        </p:spPr>
      </p:pic>
      <p:pic>
        <p:nvPicPr>
          <p:cNvPr id="5" name="Picture 4">
            <a:extLst>
              <a:ext uri="{FF2B5EF4-FFF2-40B4-BE49-F238E27FC236}">
                <a16:creationId xmlns:a16="http://schemas.microsoft.com/office/drawing/2014/main" id="{1D93F359-5F4B-6641-8FF1-BDD4A4916D86}"/>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796823" y="601239"/>
            <a:ext cx="2379662" cy="1543246"/>
          </a:xfrm>
          <a:prstGeom prst="rect">
            <a:avLst/>
          </a:prstGeom>
        </p:spPr>
      </p:pic>
      <p:pic>
        <p:nvPicPr>
          <p:cNvPr id="6" name="Picture 5">
            <a:extLst>
              <a:ext uri="{FF2B5EF4-FFF2-40B4-BE49-F238E27FC236}">
                <a16:creationId xmlns:a16="http://schemas.microsoft.com/office/drawing/2014/main" id="{1FC2C709-E191-0D44-889E-6D33438533C0}"/>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7267347" y="735336"/>
            <a:ext cx="2565400" cy="5351462"/>
          </a:xfrm>
          <a:prstGeom prst="rect">
            <a:avLst/>
          </a:prstGeom>
        </p:spPr>
      </p:pic>
      <p:sp>
        <p:nvSpPr>
          <p:cNvPr id="7" name="Title 6">
            <a:extLst>
              <a:ext uri="{FF2B5EF4-FFF2-40B4-BE49-F238E27FC236}">
                <a16:creationId xmlns:a16="http://schemas.microsoft.com/office/drawing/2014/main" id="{62779248-D03F-084A-84F3-E74C685DDF54}"/>
              </a:ext>
            </a:extLst>
          </p:cNvPr>
          <p:cNvSpPr>
            <a:spLocks noGrp="1"/>
          </p:cNvSpPr>
          <p:nvPr>
            <p:ph type="title"/>
          </p:nvPr>
        </p:nvSpPr>
        <p:spPr/>
        <p:txBody>
          <a:bodyPr/>
          <a:lstStyle/>
          <a:p>
            <a:r>
              <a:rPr lang="en-US" dirty="0"/>
              <a:t>A small set of high-impact variants is amenable to manual review</a:t>
            </a:r>
          </a:p>
        </p:txBody>
      </p:sp>
      <p:sp>
        <p:nvSpPr>
          <p:cNvPr id="8" name="Title 1">
            <a:extLst>
              <a:ext uri="{FF2B5EF4-FFF2-40B4-BE49-F238E27FC236}">
                <a16:creationId xmlns:a16="http://schemas.microsoft.com/office/drawing/2014/main" id="{CEA12EBC-127F-8D48-A3A5-38F563E416E2}"/>
              </a:ext>
            </a:extLst>
          </p:cNvPr>
          <p:cNvSpPr txBox="1">
            <a:spLocks/>
          </p:cNvSpPr>
          <p:nvPr/>
        </p:nvSpPr>
        <p:spPr>
          <a:xfrm>
            <a:off x="1068755" y="319701"/>
            <a:ext cx="9206579" cy="433938"/>
          </a:xfrm>
          <a:prstGeom prst="rect">
            <a:avLst/>
          </a:prstGeom>
        </p:spPr>
        <p:txBody>
          <a:bodyPr vert="horz" lIns="91440" tIns="45720" rIns="91440" bIns="45720" rtlCol="0" anchor="ctr">
            <a:noAutofit/>
          </a:bodyPr>
          <a:lstStyle>
            <a:lvl1pPr algn="l" defTabSz="457200" rtl="0" eaLnBrk="1" latinLnBrk="0" hangingPunct="1">
              <a:spcBef>
                <a:spcPct val="0"/>
              </a:spcBef>
              <a:buNone/>
              <a:defRPr sz="2400" kern="1200">
                <a:solidFill>
                  <a:schemeClr val="tx1"/>
                </a:solidFill>
                <a:latin typeface="+mj-lt"/>
                <a:ea typeface="+mj-ea"/>
                <a:cs typeface="+mj-cs"/>
              </a:defRPr>
            </a:lvl1pPr>
          </a:lstStyle>
          <a:p>
            <a:endParaRPr lang="en-US" dirty="0"/>
          </a:p>
        </p:txBody>
      </p:sp>
      <p:sp>
        <p:nvSpPr>
          <p:cNvPr id="9" name="Slide Number Placeholder 8">
            <a:extLst>
              <a:ext uri="{FF2B5EF4-FFF2-40B4-BE49-F238E27FC236}">
                <a16:creationId xmlns:a16="http://schemas.microsoft.com/office/drawing/2014/main" id="{C80C1849-1BE9-8541-8D20-7BABE7B1528D}"/>
              </a:ext>
            </a:extLst>
          </p:cNvPr>
          <p:cNvSpPr>
            <a:spLocks noGrp="1"/>
          </p:cNvSpPr>
          <p:nvPr>
            <p:ph type="sldNum" sz="quarter" idx="12"/>
          </p:nvPr>
        </p:nvSpPr>
        <p:spPr/>
        <p:txBody>
          <a:bodyPr/>
          <a:lstStyle/>
          <a:p>
            <a:fld id="{7660B8C7-8D71-9344-9D3D-63100CE17378}" type="slidenum">
              <a:rPr lang="en-US" smtClean="0"/>
              <a:t>47</a:t>
            </a:fld>
            <a:endParaRPr lang="en-US"/>
          </a:p>
        </p:txBody>
      </p:sp>
      <p:pic>
        <p:nvPicPr>
          <p:cNvPr id="10" name="Picture 20" descr="https://s3.amazonaws.com/hudsonalpha/wp-content/uploads/2016/03/19114604/Liz-Wortheyfaculty.png">
            <a:extLst>
              <a:ext uri="{FF2B5EF4-FFF2-40B4-BE49-F238E27FC236}">
                <a16:creationId xmlns:a16="http://schemas.microsoft.com/office/drawing/2014/main" id="{5968902C-38CD-0B4D-8AF0-D46042C5CFA3}"/>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0" y="4407127"/>
            <a:ext cx="1478996" cy="1588551"/>
          </a:xfrm>
          <a:prstGeom prst="rect">
            <a:avLst/>
          </a:prstGeom>
          <a:noFill/>
          <a:extLst>
            <a:ext uri="{909E8E84-426E-40DD-AFC4-6F175D3DCCD1}">
              <a14:hiddenFill xmlns:a14="http://schemas.microsoft.com/office/drawing/2010/main">
                <a:solidFill>
                  <a:srgbClr val="FFFFFF"/>
                </a:solidFill>
              </a14:hiddenFill>
            </a:ext>
          </a:extLst>
        </p:spPr>
      </p:pic>
      <p:sp>
        <p:nvSpPr>
          <p:cNvPr id="11" name="PI: Martin Kircher…">
            <a:extLst>
              <a:ext uri="{FF2B5EF4-FFF2-40B4-BE49-F238E27FC236}">
                <a16:creationId xmlns:a16="http://schemas.microsoft.com/office/drawing/2014/main" id="{C7A28256-6FFE-004D-9686-6D8AD2BE34D5}"/>
              </a:ext>
            </a:extLst>
          </p:cNvPr>
          <p:cNvSpPr txBox="1"/>
          <p:nvPr/>
        </p:nvSpPr>
        <p:spPr>
          <a:xfrm>
            <a:off x="0" y="5953704"/>
            <a:ext cx="1980927" cy="37959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p>
            <a:pPr algn="l"/>
            <a:r>
              <a:rPr lang="en-US" dirty="0"/>
              <a:t>PI: Liz Worthey, PhD</a:t>
            </a:r>
            <a:endParaRPr dirty="0"/>
          </a:p>
        </p:txBody>
      </p:sp>
    </p:spTree>
    <p:extLst>
      <p:ext uri="{BB962C8B-B14F-4D97-AF65-F5344CB8AC3E}">
        <p14:creationId xmlns:p14="http://schemas.microsoft.com/office/powerpoint/2010/main" val="363247298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647FDF-A6C6-2046-8C49-8954A5353662}"/>
              </a:ext>
            </a:extLst>
          </p:cNvPr>
          <p:cNvSpPr>
            <a:spLocks noGrp="1"/>
          </p:cNvSpPr>
          <p:nvPr>
            <p:ph type="title"/>
          </p:nvPr>
        </p:nvSpPr>
        <p:spPr/>
        <p:txBody>
          <a:bodyPr/>
          <a:lstStyle/>
          <a:p>
            <a:r>
              <a:rPr lang="en-US" dirty="0"/>
              <a:t>Analysts review filtered variants for potential link to patient’s phenotype</a:t>
            </a:r>
          </a:p>
        </p:txBody>
      </p:sp>
      <p:sp>
        <p:nvSpPr>
          <p:cNvPr id="8" name="Slide Number Placeholder 7">
            <a:extLst>
              <a:ext uri="{FF2B5EF4-FFF2-40B4-BE49-F238E27FC236}">
                <a16:creationId xmlns:a16="http://schemas.microsoft.com/office/drawing/2014/main" id="{E43892F7-23A3-0644-98AC-D92821697B31}"/>
              </a:ext>
            </a:extLst>
          </p:cNvPr>
          <p:cNvSpPr>
            <a:spLocks noGrp="1"/>
          </p:cNvSpPr>
          <p:nvPr>
            <p:ph type="sldNum" sz="quarter" idx="12"/>
          </p:nvPr>
        </p:nvSpPr>
        <p:spPr/>
        <p:txBody>
          <a:bodyPr/>
          <a:lstStyle/>
          <a:p>
            <a:fld id="{7660B8C7-8D71-9344-9D3D-63100CE17378}" type="slidenum">
              <a:rPr lang="en-US" smtClean="0"/>
              <a:t>48</a:t>
            </a:fld>
            <a:endParaRPr lang="en-US"/>
          </a:p>
        </p:txBody>
      </p:sp>
      <p:pic>
        <p:nvPicPr>
          <p:cNvPr id="4" name="Picture 3">
            <a:extLst>
              <a:ext uri="{FF2B5EF4-FFF2-40B4-BE49-F238E27FC236}">
                <a16:creationId xmlns:a16="http://schemas.microsoft.com/office/drawing/2014/main" id="{607C88D6-1834-8A49-B72B-6A0FBE4339D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253612" y="788702"/>
            <a:ext cx="9483213" cy="5344070"/>
          </a:xfrm>
          <a:prstGeom prst="rect">
            <a:avLst/>
          </a:prstGeom>
        </p:spPr>
      </p:pic>
    </p:spTree>
    <p:extLst>
      <p:ext uri="{BB962C8B-B14F-4D97-AF65-F5344CB8AC3E}">
        <p14:creationId xmlns:p14="http://schemas.microsoft.com/office/powerpoint/2010/main" val="423209226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024F2A-2C13-6C41-9820-9D9C24A0F047}"/>
              </a:ext>
            </a:extLst>
          </p:cNvPr>
          <p:cNvSpPr>
            <a:spLocks noGrp="1"/>
          </p:cNvSpPr>
          <p:nvPr>
            <p:ph type="title"/>
          </p:nvPr>
        </p:nvSpPr>
        <p:spPr>
          <a:xfrm>
            <a:off x="926478" y="140203"/>
            <a:ext cx="6904934" cy="433938"/>
          </a:xfrm>
        </p:spPr>
        <p:txBody>
          <a:bodyPr/>
          <a:lstStyle/>
          <a:p>
            <a:r>
              <a:rPr lang="en-US" dirty="0"/>
              <a:t>The Challenge</a:t>
            </a:r>
          </a:p>
        </p:txBody>
      </p:sp>
      <p:graphicFrame>
        <p:nvGraphicFramePr>
          <p:cNvPr id="4" name="Diagram 3">
            <a:extLst>
              <a:ext uri="{FF2B5EF4-FFF2-40B4-BE49-F238E27FC236}">
                <a16:creationId xmlns:a16="http://schemas.microsoft.com/office/drawing/2014/main" id="{D2D80559-2FD6-9A45-A5AE-920E3E46EE3D}"/>
              </a:ext>
            </a:extLst>
          </p:cNvPr>
          <p:cNvGraphicFramePr/>
          <p:nvPr>
            <p:extLst/>
          </p:nvPr>
        </p:nvGraphicFramePr>
        <p:xfrm>
          <a:off x="2304534" y="761878"/>
          <a:ext cx="7708558" cy="43167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6">
            <a:extLst>
              <a:ext uri="{FF2B5EF4-FFF2-40B4-BE49-F238E27FC236}">
                <a16:creationId xmlns:a16="http://schemas.microsoft.com/office/drawing/2014/main" id="{95F510EA-72F4-2147-BEF9-1A1937AB2292}"/>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7200330" y="0"/>
            <a:ext cx="2076118" cy="2150076"/>
          </a:xfrm>
          <a:prstGeom prst="rect">
            <a:avLst/>
          </a:prstGeom>
        </p:spPr>
      </p:pic>
      <p:pic>
        <p:nvPicPr>
          <p:cNvPr id="2052" name="Picture 4" descr="Image result for dna sequence">
            <a:extLst>
              <a:ext uri="{FF2B5EF4-FFF2-40B4-BE49-F238E27FC236}">
                <a16:creationId xmlns:a16="http://schemas.microsoft.com/office/drawing/2014/main" id="{9F68C10E-3424-F649-87B8-DEB9AD117231}"/>
              </a:ext>
            </a:extLst>
          </p:cNvPr>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7421362" y="1715407"/>
            <a:ext cx="1855087" cy="119654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70C20396-971E-AC46-BA6E-D01660AFE4DD}"/>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8802130" y="3964823"/>
            <a:ext cx="1865870" cy="1301542"/>
          </a:xfrm>
          <a:prstGeom prst="rect">
            <a:avLst/>
          </a:prstGeom>
        </p:spPr>
      </p:pic>
      <p:pic>
        <p:nvPicPr>
          <p:cNvPr id="9" name="Picture 8">
            <a:extLst>
              <a:ext uri="{FF2B5EF4-FFF2-40B4-BE49-F238E27FC236}">
                <a16:creationId xmlns:a16="http://schemas.microsoft.com/office/drawing/2014/main" id="{056D3146-DE5F-094A-9364-B61609B4EDC7}"/>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8802131" y="5266364"/>
            <a:ext cx="1932039" cy="1016520"/>
          </a:xfrm>
          <a:prstGeom prst="rect">
            <a:avLst/>
          </a:prstGeom>
        </p:spPr>
      </p:pic>
      <p:pic>
        <p:nvPicPr>
          <p:cNvPr id="11" name="Picture 10">
            <a:extLst>
              <a:ext uri="{FF2B5EF4-FFF2-40B4-BE49-F238E27FC236}">
                <a16:creationId xmlns:a16="http://schemas.microsoft.com/office/drawing/2014/main" id="{8C31C59A-290B-C040-9A7C-2ECB471B2684}"/>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1524000" y="4883824"/>
            <a:ext cx="2098590" cy="1399060"/>
          </a:xfrm>
          <a:prstGeom prst="rect">
            <a:avLst/>
          </a:prstGeom>
        </p:spPr>
      </p:pic>
    </p:spTree>
    <p:extLst>
      <p:ext uri="{BB962C8B-B14F-4D97-AF65-F5344CB8AC3E}">
        <p14:creationId xmlns:p14="http://schemas.microsoft.com/office/powerpoint/2010/main" val="23905532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724588"/>
            <a:ext cx="10363200" cy="1470025"/>
          </a:xfrm>
        </p:spPr>
        <p:txBody>
          <a:bodyPr/>
          <a:lstStyle/>
          <a:p>
            <a:pPr algn="ctr"/>
            <a:r>
              <a:rPr lang="en-US" sz="3600" dirty="0"/>
              <a:t>Introduction to Biology with Computers</a:t>
            </a:r>
          </a:p>
        </p:txBody>
      </p:sp>
      <p:sp>
        <p:nvSpPr>
          <p:cNvPr id="4" name="Slide Number Placeholder 3">
            <a:extLst>
              <a:ext uri="{FF2B5EF4-FFF2-40B4-BE49-F238E27FC236}">
                <a16:creationId xmlns:a16="http://schemas.microsoft.com/office/drawing/2014/main" id="{EB4473BE-0590-B443-BD35-24FE95E24AEA}"/>
              </a:ext>
            </a:extLst>
          </p:cNvPr>
          <p:cNvSpPr>
            <a:spLocks noGrp="1"/>
          </p:cNvSpPr>
          <p:nvPr>
            <p:ph type="sldNum" sz="quarter" idx="12"/>
          </p:nvPr>
        </p:nvSpPr>
        <p:spPr/>
        <p:txBody>
          <a:bodyPr/>
          <a:lstStyle/>
          <a:p>
            <a:fld id="{7660B8C7-8D71-9344-9D3D-63100CE17378}" type="slidenum">
              <a:rPr lang="en-US" smtClean="0"/>
              <a:t>5</a:t>
            </a:fld>
            <a:endParaRPr lang="en-US"/>
          </a:p>
        </p:txBody>
      </p:sp>
      <p:sp>
        <p:nvSpPr>
          <p:cNvPr id="7" name="Subtitle 2">
            <a:extLst>
              <a:ext uri="{FF2B5EF4-FFF2-40B4-BE49-F238E27FC236}">
                <a16:creationId xmlns:a16="http://schemas.microsoft.com/office/drawing/2014/main" id="{63A914D8-7AA3-3B47-8492-F3B982AF7A38}"/>
              </a:ext>
            </a:extLst>
          </p:cNvPr>
          <p:cNvSpPr>
            <a:spLocks noGrp="1"/>
          </p:cNvSpPr>
          <p:nvPr>
            <p:ph type="subTitle" idx="1"/>
          </p:nvPr>
        </p:nvSpPr>
        <p:spPr>
          <a:xfrm>
            <a:off x="1828800" y="3194613"/>
            <a:ext cx="8534400" cy="2444187"/>
          </a:xfrm>
        </p:spPr>
        <p:txBody>
          <a:bodyPr>
            <a:normAutofit/>
          </a:bodyPr>
          <a:lstStyle/>
          <a:p>
            <a:r>
              <a:rPr lang="en-US" dirty="0"/>
              <a:t>James Lawlor &amp; Bryan Moyers</a:t>
            </a:r>
          </a:p>
        </p:txBody>
      </p:sp>
    </p:spTree>
    <p:extLst>
      <p:ext uri="{BB962C8B-B14F-4D97-AF65-F5344CB8AC3E}">
        <p14:creationId xmlns:p14="http://schemas.microsoft.com/office/powerpoint/2010/main" val="403390154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95A7A6-39B8-FE43-BFAA-B1A9237CD3F4}"/>
              </a:ext>
            </a:extLst>
          </p:cNvPr>
          <p:cNvSpPr>
            <a:spLocks noGrp="1"/>
          </p:cNvSpPr>
          <p:nvPr>
            <p:ph type="title"/>
          </p:nvPr>
        </p:nvSpPr>
        <p:spPr/>
        <p:txBody>
          <a:bodyPr/>
          <a:lstStyle/>
          <a:p>
            <a:r>
              <a:rPr lang="en-US" dirty="0"/>
              <a:t>Typical Day</a:t>
            </a:r>
          </a:p>
        </p:txBody>
      </p:sp>
      <p:sp>
        <p:nvSpPr>
          <p:cNvPr id="3" name="Content Placeholder 2">
            <a:extLst>
              <a:ext uri="{FF2B5EF4-FFF2-40B4-BE49-F238E27FC236}">
                <a16:creationId xmlns:a16="http://schemas.microsoft.com/office/drawing/2014/main" id="{BBA33942-2422-6641-82EA-8586F2552F91}"/>
              </a:ext>
            </a:extLst>
          </p:cNvPr>
          <p:cNvSpPr>
            <a:spLocks noGrp="1"/>
          </p:cNvSpPr>
          <p:nvPr>
            <p:ph idx="1"/>
          </p:nvPr>
        </p:nvSpPr>
        <p:spPr/>
        <p:txBody>
          <a:bodyPr>
            <a:normAutofit fontScale="70000" lnSpcReduction="20000"/>
          </a:bodyPr>
          <a:lstStyle/>
          <a:p>
            <a:r>
              <a:rPr lang="en-US" dirty="0"/>
              <a:t>Ask questions:</a:t>
            </a:r>
          </a:p>
          <a:p>
            <a:pPr lvl="1"/>
            <a:r>
              <a:rPr lang="en-US" dirty="0"/>
              <a:t>What can I explore today?</a:t>
            </a:r>
          </a:p>
          <a:p>
            <a:pPr lvl="1"/>
            <a:r>
              <a:rPr lang="en-US" dirty="0"/>
              <a:t>How can I make this process…?</a:t>
            </a:r>
          </a:p>
          <a:p>
            <a:pPr lvl="2"/>
            <a:r>
              <a:rPr lang="en-US" dirty="0"/>
              <a:t>Faster</a:t>
            </a:r>
          </a:p>
          <a:p>
            <a:pPr lvl="2"/>
            <a:r>
              <a:rPr lang="en-US" dirty="0"/>
              <a:t>More reliable</a:t>
            </a:r>
          </a:p>
          <a:p>
            <a:pPr lvl="2"/>
            <a:r>
              <a:rPr lang="en-US" dirty="0"/>
              <a:t>More informative</a:t>
            </a:r>
          </a:p>
          <a:p>
            <a:r>
              <a:rPr lang="en-US" dirty="0"/>
              <a:t>Evaluate existing tools</a:t>
            </a:r>
          </a:p>
          <a:p>
            <a:r>
              <a:rPr lang="en-US" dirty="0"/>
              <a:t>Write code</a:t>
            </a:r>
          </a:p>
          <a:p>
            <a:pPr lvl="1"/>
            <a:r>
              <a:rPr lang="en-US" dirty="0"/>
              <a:t>Python</a:t>
            </a:r>
          </a:p>
          <a:p>
            <a:pPr lvl="1"/>
            <a:r>
              <a:rPr lang="en-US" dirty="0"/>
              <a:t>R</a:t>
            </a:r>
          </a:p>
          <a:p>
            <a:pPr lvl="1"/>
            <a:r>
              <a:rPr lang="en-US" dirty="0"/>
              <a:t>Bash</a:t>
            </a:r>
          </a:p>
          <a:p>
            <a:r>
              <a:rPr lang="en-US" dirty="0"/>
              <a:t>Write about what I did:</a:t>
            </a:r>
          </a:p>
          <a:p>
            <a:pPr lvl="1"/>
            <a:r>
              <a:rPr lang="en-US" dirty="0"/>
              <a:t>For myself</a:t>
            </a:r>
          </a:p>
          <a:p>
            <a:pPr lvl="1"/>
            <a:r>
              <a:rPr lang="en-US" dirty="0"/>
              <a:t>For my collaborators</a:t>
            </a:r>
          </a:p>
          <a:p>
            <a:pPr lvl="1"/>
            <a:r>
              <a:rPr lang="en-US" dirty="0"/>
              <a:t>For the bigger scientific community</a:t>
            </a:r>
          </a:p>
          <a:p>
            <a:endParaRPr lang="en-US" dirty="0"/>
          </a:p>
        </p:txBody>
      </p:sp>
      <p:pic>
        <p:nvPicPr>
          <p:cNvPr id="4" name="Picture 3">
            <a:extLst>
              <a:ext uri="{FF2B5EF4-FFF2-40B4-BE49-F238E27FC236}">
                <a16:creationId xmlns:a16="http://schemas.microsoft.com/office/drawing/2014/main" id="{2AF09F08-4493-4449-AC1A-557000BEC8F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583016" y="4126429"/>
            <a:ext cx="3800778" cy="1999735"/>
          </a:xfrm>
          <a:prstGeom prst="rect">
            <a:avLst/>
          </a:prstGeom>
        </p:spPr>
      </p:pic>
    </p:spTree>
    <p:extLst>
      <p:ext uri="{BB962C8B-B14F-4D97-AF65-F5344CB8AC3E}">
        <p14:creationId xmlns:p14="http://schemas.microsoft.com/office/powerpoint/2010/main" val="251652759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CC79E0-E0E6-6740-8EF1-4B48CE8ADEFA}"/>
              </a:ext>
            </a:extLst>
          </p:cNvPr>
          <p:cNvSpPr>
            <a:spLocks noGrp="1"/>
          </p:cNvSpPr>
          <p:nvPr>
            <p:ph type="title"/>
          </p:nvPr>
        </p:nvSpPr>
        <p:spPr/>
        <p:txBody>
          <a:bodyPr/>
          <a:lstStyle/>
          <a:p>
            <a:r>
              <a:rPr lang="en-US" dirty="0"/>
              <a:t>Critical Skills</a:t>
            </a:r>
          </a:p>
        </p:txBody>
      </p:sp>
      <p:graphicFrame>
        <p:nvGraphicFramePr>
          <p:cNvPr id="4" name="Content Placeholder 3">
            <a:extLst>
              <a:ext uri="{FF2B5EF4-FFF2-40B4-BE49-F238E27FC236}">
                <a16:creationId xmlns:a16="http://schemas.microsoft.com/office/drawing/2014/main" id="{127C87FE-2125-E142-9115-02D895E3C4BA}"/>
              </a:ext>
            </a:extLst>
          </p:cNvPr>
          <p:cNvGraphicFramePr>
            <a:graphicFrameLocks noGrp="1"/>
          </p:cNvGraphicFramePr>
          <p:nvPr>
            <p:ph idx="1"/>
            <p:extLst>
              <p:ext uri="{D42A27DB-BD31-4B8C-83A1-F6EECF244321}">
                <p14:modId xmlns:p14="http://schemas.microsoft.com/office/powerpoint/2010/main" val="2926303727"/>
              </p:ext>
            </p:extLst>
          </p:nvPr>
        </p:nvGraphicFramePr>
        <p:xfrm>
          <a:off x="173621" y="81023"/>
          <a:ext cx="11921924" cy="61808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2759535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E03F8E-3211-4342-B373-AF353A9E55CD}"/>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98B701D6-FDC5-724F-A163-8CA953A25A96}"/>
              </a:ext>
            </a:extLst>
          </p:cNvPr>
          <p:cNvSpPr>
            <a:spLocks noGrp="1"/>
          </p:cNvSpPr>
          <p:nvPr>
            <p:ph idx="1"/>
          </p:nvPr>
        </p:nvSpPr>
        <p:spPr>
          <a:xfrm>
            <a:off x="609600" y="1039858"/>
            <a:ext cx="6376988" cy="5086305"/>
          </a:xfrm>
        </p:spPr>
        <p:txBody>
          <a:bodyPr/>
          <a:lstStyle/>
          <a:p>
            <a:r>
              <a:rPr lang="en-US" dirty="0"/>
              <a:t>Bioinformatics skills are critical to providing genetic diagnoses and learning new biology</a:t>
            </a:r>
          </a:p>
          <a:p>
            <a:r>
              <a:rPr lang="en-US" dirty="0"/>
              <a:t>Genomics requires team science &amp; contributions from diverse skills</a:t>
            </a:r>
          </a:p>
          <a:p>
            <a:r>
              <a:rPr lang="en-US" dirty="0"/>
              <a:t>The intersection of biology and computational science creates new ethical situations  </a:t>
            </a:r>
          </a:p>
          <a:p>
            <a:endParaRPr lang="en-US" dirty="0"/>
          </a:p>
        </p:txBody>
      </p:sp>
      <p:sp>
        <p:nvSpPr>
          <p:cNvPr id="4" name="Slide Number Placeholder 3">
            <a:extLst>
              <a:ext uri="{FF2B5EF4-FFF2-40B4-BE49-F238E27FC236}">
                <a16:creationId xmlns:a16="http://schemas.microsoft.com/office/drawing/2014/main" id="{FDB36868-0F9E-7847-906E-00CAEFC66A22}"/>
              </a:ext>
            </a:extLst>
          </p:cNvPr>
          <p:cNvSpPr>
            <a:spLocks noGrp="1"/>
          </p:cNvSpPr>
          <p:nvPr>
            <p:ph type="sldNum" sz="quarter" idx="12"/>
          </p:nvPr>
        </p:nvSpPr>
        <p:spPr/>
        <p:txBody>
          <a:bodyPr/>
          <a:lstStyle/>
          <a:p>
            <a:fld id="{7660B8C7-8D71-9344-9D3D-63100CE17378}" type="slidenum">
              <a:rPr lang="en-US" smtClean="0"/>
              <a:t>52</a:t>
            </a:fld>
            <a:endParaRPr lang="en-US"/>
          </a:p>
        </p:txBody>
      </p:sp>
    </p:spTree>
    <p:extLst>
      <p:ext uri="{BB962C8B-B14F-4D97-AF65-F5344CB8AC3E}">
        <p14:creationId xmlns:p14="http://schemas.microsoft.com/office/powerpoint/2010/main" val="341566773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D04102-01DA-3A4A-98D3-45BC2598F78C}"/>
              </a:ext>
            </a:extLst>
          </p:cNvPr>
          <p:cNvSpPr>
            <a:spLocks noGrp="1"/>
          </p:cNvSpPr>
          <p:nvPr>
            <p:ph type="ctrTitle"/>
          </p:nvPr>
        </p:nvSpPr>
        <p:spPr/>
        <p:txBody>
          <a:bodyPr/>
          <a:lstStyle/>
          <a:p>
            <a:pPr algn="ctr"/>
            <a:r>
              <a:rPr lang="en-US" sz="3600" dirty="0"/>
              <a:t>Bootcamp Intro</a:t>
            </a:r>
          </a:p>
        </p:txBody>
      </p:sp>
      <p:sp>
        <p:nvSpPr>
          <p:cNvPr id="4" name="Slide Number Placeholder 3">
            <a:extLst>
              <a:ext uri="{FF2B5EF4-FFF2-40B4-BE49-F238E27FC236}">
                <a16:creationId xmlns:a16="http://schemas.microsoft.com/office/drawing/2014/main" id="{19BF4F59-BEBA-9643-9124-39F9BEBFD57B}"/>
              </a:ext>
            </a:extLst>
          </p:cNvPr>
          <p:cNvSpPr>
            <a:spLocks noGrp="1"/>
          </p:cNvSpPr>
          <p:nvPr>
            <p:ph type="sldNum" sz="quarter" idx="12"/>
          </p:nvPr>
        </p:nvSpPr>
        <p:spPr/>
        <p:txBody>
          <a:bodyPr/>
          <a:lstStyle/>
          <a:p>
            <a:fld id="{7660B8C7-8D71-9344-9D3D-63100CE17378}" type="slidenum">
              <a:rPr lang="en-US" smtClean="0"/>
              <a:t>53</a:t>
            </a:fld>
            <a:endParaRPr lang="en-US"/>
          </a:p>
        </p:txBody>
      </p:sp>
    </p:spTree>
    <p:extLst>
      <p:ext uri="{BB962C8B-B14F-4D97-AF65-F5344CB8AC3E}">
        <p14:creationId xmlns:p14="http://schemas.microsoft.com/office/powerpoint/2010/main" val="86552034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FA4DE-9F53-6449-8CF1-9DD37732A1C6}"/>
              </a:ext>
            </a:extLst>
          </p:cNvPr>
          <p:cNvSpPr>
            <a:spLocks noGrp="1"/>
          </p:cNvSpPr>
          <p:nvPr>
            <p:ph type="title"/>
          </p:nvPr>
        </p:nvSpPr>
        <p:spPr/>
        <p:txBody>
          <a:bodyPr/>
          <a:lstStyle/>
          <a:p>
            <a:r>
              <a:rPr lang="en-US" dirty="0"/>
              <a:t>Goals</a:t>
            </a:r>
          </a:p>
        </p:txBody>
      </p:sp>
      <p:sp>
        <p:nvSpPr>
          <p:cNvPr id="3" name="Content Placeholder 2">
            <a:extLst>
              <a:ext uri="{FF2B5EF4-FFF2-40B4-BE49-F238E27FC236}">
                <a16:creationId xmlns:a16="http://schemas.microsoft.com/office/drawing/2014/main" id="{79B175DF-BE92-3844-8133-48CEA947E03A}"/>
              </a:ext>
            </a:extLst>
          </p:cNvPr>
          <p:cNvSpPr>
            <a:spLocks noGrp="1"/>
          </p:cNvSpPr>
          <p:nvPr>
            <p:ph idx="1"/>
          </p:nvPr>
        </p:nvSpPr>
        <p:spPr/>
        <p:txBody>
          <a:bodyPr>
            <a:normAutofit lnSpcReduction="10000"/>
          </a:bodyPr>
          <a:lstStyle/>
          <a:p>
            <a:r>
              <a:rPr lang="en-US" dirty="0"/>
              <a:t>Introduce computational biology through:</a:t>
            </a:r>
          </a:p>
          <a:p>
            <a:pPr lvl="1"/>
            <a:r>
              <a:rPr lang="en-US" dirty="0"/>
              <a:t>Discussion of real-world need for computational skills in genomics</a:t>
            </a:r>
          </a:p>
          <a:p>
            <a:pPr lvl="1"/>
            <a:r>
              <a:rPr lang="en-US" dirty="0"/>
              <a:t>Hands-on lessons from the Software Carpentry in Unix Shell &amp; R</a:t>
            </a:r>
          </a:p>
          <a:p>
            <a:r>
              <a:rPr lang="en-US" dirty="0"/>
              <a:t>After today, we will be able to:</a:t>
            </a:r>
          </a:p>
          <a:p>
            <a:pPr lvl="1"/>
            <a:r>
              <a:rPr lang="en-US" dirty="0"/>
              <a:t>Navigate files and folders on a Unix system</a:t>
            </a:r>
          </a:p>
          <a:p>
            <a:pPr lvl="1"/>
            <a:r>
              <a:rPr lang="en-US" dirty="0"/>
              <a:t>Create, copy, move, delete, and find files and folders</a:t>
            </a:r>
          </a:p>
          <a:p>
            <a:pPr lvl="1"/>
            <a:r>
              <a:rPr lang="en-US" dirty="0"/>
              <a:t>Record work in a computational lab notebook</a:t>
            </a:r>
          </a:p>
          <a:p>
            <a:pPr lvl="1"/>
            <a:r>
              <a:rPr lang="en-US" dirty="0"/>
              <a:t>Read and manipulate data in the R programming language</a:t>
            </a:r>
          </a:p>
          <a:p>
            <a:pPr lvl="1"/>
            <a:r>
              <a:rPr lang="en-US" dirty="0"/>
              <a:t>Use programming concepts in R: Functions and For Loops</a:t>
            </a:r>
          </a:p>
          <a:p>
            <a:pPr lvl="1"/>
            <a:r>
              <a:rPr lang="en-US" dirty="0"/>
              <a:t>Know where to learn more and how to ask for help</a:t>
            </a:r>
          </a:p>
        </p:txBody>
      </p:sp>
      <p:sp>
        <p:nvSpPr>
          <p:cNvPr id="4" name="Slide Number Placeholder 3">
            <a:extLst>
              <a:ext uri="{FF2B5EF4-FFF2-40B4-BE49-F238E27FC236}">
                <a16:creationId xmlns:a16="http://schemas.microsoft.com/office/drawing/2014/main" id="{BF0AB589-97D2-C348-A7DC-B4EA585CA91F}"/>
              </a:ext>
            </a:extLst>
          </p:cNvPr>
          <p:cNvSpPr>
            <a:spLocks noGrp="1"/>
          </p:cNvSpPr>
          <p:nvPr>
            <p:ph type="sldNum" sz="quarter" idx="12"/>
          </p:nvPr>
        </p:nvSpPr>
        <p:spPr/>
        <p:txBody>
          <a:bodyPr/>
          <a:lstStyle/>
          <a:p>
            <a:fld id="{7660B8C7-8D71-9344-9D3D-63100CE17378}" type="slidenum">
              <a:rPr lang="en-US" smtClean="0"/>
              <a:t>54</a:t>
            </a:fld>
            <a:endParaRPr lang="en-US"/>
          </a:p>
        </p:txBody>
      </p:sp>
    </p:spTree>
    <p:extLst>
      <p:ext uri="{BB962C8B-B14F-4D97-AF65-F5344CB8AC3E}">
        <p14:creationId xmlns:p14="http://schemas.microsoft.com/office/powerpoint/2010/main" val="81057123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C6D788-84E8-174D-93E7-4B27F8A8E865}"/>
              </a:ext>
            </a:extLst>
          </p:cNvPr>
          <p:cNvSpPr>
            <a:spLocks noGrp="1"/>
          </p:cNvSpPr>
          <p:nvPr>
            <p:ph type="title"/>
          </p:nvPr>
        </p:nvSpPr>
        <p:spPr/>
        <p:txBody>
          <a:bodyPr/>
          <a:lstStyle/>
          <a:p>
            <a:r>
              <a:rPr lang="en-US" dirty="0"/>
              <a:t>Flow</a:t>
            </a:r>
          </a:p>
        </p:txBody>
      </p:sp>
      <p:sp>
        <p:nvSpPr>
          <p:cNvPr id="3" name="Content Placeholder 2">
            <a:extLst>
              <a:ext uri="{FF2B5EF4-FFF2-40B4-BE49-F238E27FC236}">
                <a16:creationId xmlns:a16="http://schemas.microsoft.com/office/drawing/2014/main" id="{A5ACF6A0-0961-CD40-8837-6DDFB08AFF7C}"/>
              </a:ext>
            </a:extLst>
          </p:cNvPr>
          <p:cNvSpPr>
            <a:spLocks noGrp="1"/>
          </p:cNvSpPr>
          <p:nvPr>
            <p:ph idx="1"/>
          </p:nvPr>
        </p:nvSpPr>
        <p:spPr/>
        <p:txBody>
          <a:bodyPr>
            <a:normAutofit lnSpcReduction="10000"/>
          </a:bodyPr>
          <a:lstStyle/>
          <a:p>
            <a:r>
              <a:rPr lang="en-US" dirty="0"/>
              <a:t>Discuss concepts -&gt; work exercises -&gt; review together</a:t>
            </a:r>
          </a:p>
          <a:p>
            <a:r>
              <a:rPr lang="en-US" dirty="0"/>
              <a:t>Website has links to reading/example material: </a:t>
            </a:r>
            <a:r>
              <a:rPr lang="en-US" dirty="0">
                <a:hlinkClick r:id="rId2"/>
              </a:rPr>
              <a:t>http://</a:t>
            </a:r>
            <a:r>
              <a:rPr lang="en-US" dirty="0" err="1">
                <a:hlinkClick r:id="rId2"/>
              </a:rPr>
              <a:t>james-lawlor.github.io</a:t>
            </a:r>
            <a:r>
              <a:rPr lang="en-US" dirty="0">
                <a:hlinkClick r:id="rId2"/>
              </a:rPr>
              <a:t>/biotrain-2019</a:t>
            </a:r>
            <a:endParaRPr lang="en-US" dirty="0"/>
          </a:p>
          <a:p>
            <a:r>
              <a:rPr lang="en-US" dirty="0"/>
              <a:t>Asking questions = better experience for </a:t>
            </a:r>
            <a:r>
              <a:rPr lang="en-US" u="sng" dirty="0"/>
              <a:t>everyone</a:t>
            </a:r>
          </a:p>
          <a:p>
            <a:r>
              <a:rPr lang="en-US" dirty="0"/>
              <a:t>Live feedback with post-its:</a:t>
            </a:r>
          </a:p>
          <a:p>
            <a:pPr lvl="1"/>
            <a:r>
              <a:rPr lang="en-US" dirty="0">
                <a:solidFill>
                  <a:srgbClr val="039A01"/>
                </a:solidFill>
              </a:rPr>
              <a:t>Green post-it on computer: The pace is good and I’m keeping up</a:t>
            </a:r>
          </a:p>
          <a:p>
            <a:pPr lvl="1"/>
            <a:r>
              <a:rPr lang="en-US" dirty="0">
                <a:solidFill>
                  <a:srgbClr val="C00000"/>
                </a:solidFill>
              </a:rPr>
              <a:t>Red post-it on computer: I’d like a helper / Slow down!</a:t>
            </a:r>
          </a:p>
          <a:p>
            <a:r>
              <a:rPr lang="en-US" dirty="0"/>
              <a:t>Helpers:</a:t>
            </a:r>
            <a:br>
              <a:rPr lang="en-US" dirty="0"/>
            </a:br>
            <a:r>
              <a:rPr lang="en-US" dirty="0"/>
              <a:t>Experienced helpers are available for one-on-one help as we’re working</a:t>
            </a:r>
          </a:p>
        </p:txBody>
      </p:sp>
      <p:sp>
        <p:nvSpPr>
          <p:cNvPr id="4" name="Slide Number Placeholder 3">
            <a:extLst>
              <a:ext uri="{FF2B5EF4-FFF2-40B4-BE49-F238E27FC236}">
                <a16:creationId xmlns:a16="http://schemas.microsoft.com/office/drawing/2014/main" id="{12482E42-A86E-3949-8354-7931723BE622}"/>
              </a:ext>
            </a:extLst>
          </p:cNvPr>
          <p:cNvSpPr>
            <a:spLocks noGrp="1"/>
          </p:cNvSpPr>
          <p:nvPr>
            <p:ph type="sldNum" sz="quarter" idx="12"/>
          </p:nvPr>
        </p:nvSpPr>
        <p:spPr/>
        <p:txBody>
          <a:bodyPr/>
          <a:lstStyle/>
          <a:p>
            <a:fld id="{7660B8C7-8D71-9344-9D3D-63100CE17378}" type="slidenum">
              <a:rPr lang="en-US" smtClean="0"/>
              <a:t>55</a:t>
            </a:fld>
            <a:endParaRPr lang="en-US"/>
          </a:p>
        </p:txBody>
      </p:sp>
    </p:spTree>
    <p:extLst>
      <p:ext uri="{BB962C8B-B14F-4D97-AF65-F5344CB8AC3E}">
        <p14:creationId xmlns:p14="http://schemas.microsoft.com/office/powerpoint/2010/main" val="413178584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5E97A7-5EF0-BE47-8702-69842C161BA7}"/>
              </a:ext>
            </a:extLst>
          </p:cNvPr>
          <p:cNvSpPr>
            <a:spLocks noGrp="1"/>
          </p:cNvSpPr>
          <p:nvPr>
            <p:ph type="title"/>
          </p:nvPr>
        </p:nvSpPr>
        <p:spPr/>
        <p:txBody>
          <a:bodyPr/>
          <a:lstStyle/>
          <a:p>
            <a:r>
              <a:rPr lang="en-US" dirty="0"/>
              <a:t>Why learn Unix and R?</a:t>
            </a:r>
          </a:p>
        </p:txBody>
      </p:sp>
      <p:sp>
        <p:nvSpPr>
          <p:cNvPr id="3" name="Content Placeholder 2">
            <a:extLst>
              <a:ext uri="{FF2B5EF4-FFF2-40B4-BE49-F238E27FC236}">
                <a16:creationId xmlns:a16="http://schemas.microsoft.com/office/drawing/2014/main" id="{9E24B7AD-7997-EC46-98D1-10F207FB40CF}"/>
              </a:ext>
            </a:extLst>
          </p:cNvPr>
          <p:cNvSpPr>
            <a:spLocks noGrp="1"/>
          </p:cNvSpPr>
          <p:nvPr>
            <p:ph idx="1"/>
          </p:nvPr>
        </p:nvSpPr>
        <p:spPr/>
        <p:txBody>
          <a:bodyPr/>
          <a:lstStyle/>
          <a:p>
            <a:r>
              <a:rPr lang="en-US" dirty="0"/>
              <a:t>Unix lets us access high-performance computing environments and industry-standard software</a:t>
            </a:r>
          </a:p>
          <a:p>
            <a:r>
              <a:rPr lang="en-US" dirty="0"/>
              <a:t>Easy way to introduce fundamental concepts about programming and computers:</a:t>
            </a:r>
          </a:p>
          <a:p>
            <a:pPr lvl="1"/>
            <a:r>
              <a:rPr lang="en-US" dirty="0"/>
              <a:t>Let the computer do the work for you instead of repeating yourself</a:t>
            </a:r>
          </a:p>
          <a:p>
            <a:pPr lvl="1"/>
            <a:r>
              <a:rPr lang="en-US" dirty="0"/>
              <a:t>Save your </a:t>
            </a:r>
            <a:r>
              <a:rPr lang="en-US" dirty="0">
                <a:solidFill>
                  <a:schemeClr val="tx2"/>
                </a:solidFill>
              </a:rPr>
              <a:t>“program” </a:t>
            </a:r>
            <a:r>
              <a:rPr lang="en-US" dirty="0"/>
              <a:t>so you can re-use it later</a:t>
            </a:r>
          </a:p>
          <a:p>
            <a:pPr lvl="1"/>
            <a:r>
              <a:rPr lang="en-US" dirty="0"/>
              <a:t>Learn to combine small tools into a more complex behavior</a:t>
            </a:r>
          </a:p>
          <a:p>
            <a:pPr lvl="1"/>
            <a:r>
              <a:rPr lang="en-US" dirty="0"/>
              <a:t>Learn to troubleshoot problems (of any kind)</a:t>
            </a:r>
          </a:p>
          <a:p>
            <a:r>
              <a:rPr lang="en-US" b="1" u="sng" dirty="0"/>
              <a:t>A little hands-on experience goes a long way</a:t>
            </a:r>
          </a:p>
        </p:txBody>
      </p:sp>
      <p:sp>
        <p:nvSpPr>
          <p:cNvPr id="4" name="Slide Number Placeholder 3">
            <a:extLst>
              <a:ext uri="{FF2B5EF4-FFF2-40B4-BE49-F238E27FC236}">
                <a16:creationId xmlns:a16="http://schemas.microsoft.com/office/drawing/2014/main" id="{01D837BD-FB93-C240-972D-E45E440CFAAC}"/>
              </a:ext>
            </a:extLst>
          </p:cNvPr>
          <p:cNvSpPr>
            <a:spLocks noGrp="1"/>
          </p:cNvSpPr>
          <p:nvPr>
            <p:ph type="sldNum" sz="quarter" idx="12"/>
          </p:nvPr>
        </p:nvSpPr>
        <p:spPr/>
        <p:txBody>
          <a:bodyPr/>
          <a:lstStyle/>
          <a:p>
            <a:fld id="{7660B8C7-8D71-9344-9D3D-63100CE17378}" type="slidenum">
              <a:rPr lang="en-US" smtClean="0"/>
              <a:t>56</a:t>
            </a:fld>
            <a:endParaRPr lang="en-US"/>
          </a:p>
        </p:txBody>
      </p:sp>
    </p:spTree>
    <p:extLst>
      <p:ext uri="{BB962C8B-B14F-4D97-AF65-F5344CB8AC3E}">
        <p14:creationId xmlns:p14="http://schemas.microsoft.com/office/powerpoint/2010/main" val="186824433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E62A173-C8FE-2347-BFEB-71D3CD26DD95}"/>
              </a:ext>
            </a:extLst>
          </p:cNvPr>
          <p:cNvSpPr>
            <a:spLocks noGrp="1"/>
          </p:cNvSpPr>
          <p:nvPr>
            <p:ph type="ctrTitle"/>
          </p:nvPr>
        </p:nvSpPr>
        <p:spPr/>
        <p:txBody>
          <a:bodyPr/>
          <a:lstStyle/>
          <a:p>
            <a:r>
              <a:rPr lang="en-US" dirty="0"/>
              <a:t>~ 10 minute Break</a:t>
            </a:r>
          </a:p>
        </p:txBody>
      </p:sp>
      <p:sp>
        <p:nvSpPr>
          <p:cNvPr id="4" name="Slide Number Placeholder 3">
            <a:extLst>
              <a:ext uri="{FF2B5EF4-FFF2-40B4-BE49-F238E27FC236}">
                <a16:creationId xmlns:a16="http://schemas.microsoft.com/office/drawing/2014/main" id="{3DF262E9-8F71-EB43-BE9B-3CD36BB3465A}"/>
              </a:ext>
            </a:extLst>
          </p:cNvPr>
          <p:cNvSpPr>
            <a:spLocks noGrp="1"/>
          </p:cNvSpPr>
          <p:nvPr>
            <p:ph type="sldNum" sz="quarter" idx="12"/>
          </p:nvPr>
        </p:nvSpPr>
        <p:spPr/>
        <p:txBody>
          <a:bodyPr/>
          <a:lstStyle/>
          <a:p>
            <a:fld id="{7660B8C7-8D71-9344-9D3D-63100CE17378}" type="slidenum">
              <a:rPr lang="en-US" smtClean="0"/>
              <a:t>57</a:t>
            </a:fld>
            <a:endParaRPr lang="en-US"/>
          </a:p>
        </p:txBody>
      </p:sp>
    </p:spTree>
    <p:extLst>
      <p:ext uri="{BB962C8B-B14F-4D97-AF65-F5344CB8AC3E}">
        <p14:creationId xmlns:p14="http://schemas.microsoft.com/office/powerpoint/2010/main" val="33264252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09039-A3BE-594F-B966-5BBC1A9D8183}"/>
              </a:ext>
            </a:extLst>
          </p:cNvPr>
          <p:cNvSpPr>
            <a:spLocks noGrp="1"/>
          </p:cNvSpPr>
          <p:nvPr>
            <p:ph type="title"/>
          </p:nvPr>
        </p:nvSpPr>
        <p:spPr/>
        <p:txBody>
          <a:bodyPr/>
          <a:lstStyle/>
          <a:p>
            <a:r>
              <a:rPr lang="en-US" dirty="0"/>
              <a:t>What is computational biology?</a:t>
            </a:r>
          </a:p>
        </p:txBody>
      </p:sp>
      <p:sp>
        <p:nvSpPr>
          <p:cNvPr id="3" name="Content Placeholder 2">
            <a:extLst>
              <a:ext uri="{FF2B5EF4-FFF2-40B4-BE49-F238E27FC236}">
                <a16:creationId xmlns:a16="http://schemas.microsoft.com/office/drawing/2014/main" id="{CB4C7F8D-7749-9C4B-9F8D-850B447456C5}"/>
              </a:ext>
            </a:extLst>
          </p:cNvPr>
          <p:cNvSpPr>
            <a:spLocks noGrp="1"/>
          </p:cNvSpPr>
          <p:nvPr>
            <p:ph idx="1"/>
          </p:nvPr>
        </p:nvSpPr>
        <p:spPr/>
        <p:txBody>
          <a:bodyPr/>
          <a:lstStyle/>
          <a:p>
            <a:pPr marL="0" indent="0">
              <a:buNone/>
            </a:pPr>
            <a:r>
              <a:rPr lang="en-US" dirty="0"/>
              <a:t>“Computational biology and bioinformatics is an interdisciplinary field that </a:t>
            </a:r>
            <a:r>
              <a:rPr lang="en-US" b="1" dirty="0"/>
              <a:t>develops and applies computational methods to </a:t>
            </a:r>
            <a:r>
              <a:rPr lang="en-US" dirty="0"/>
              <a:t>analyze large collections of </a:t>
            </a:r>
            <a:r>
              <a:rPr lang="en-US" b="1" dirty="0"/>
              <a:t>biological data</a:t>
            </a:r>
            <a:r>
              <a:rPr lang="en-US" dirty="0"/>
              <a:t>, such as genetic sequences, cell populations or protein samples, to </a:t>
            </a:r>
            <a:r>
              <a:rPr lang="en-US" b="1" dirty="0"/>
              <a:t>make new predictions or discover new biology</a:t>
            </a:r>
            <a:r>
              <a:rPr lang="en-US" dirty="0"/>
              <a:t>.”</a:t>
            </a:r>
            <a:br>
              <a:rPr lang="en-US" dirty="0"/>
            </a:br>
            <a:r>
              <a:rPr lang="en-US" dirty="0"/>
              <a:t>-- </a:t>
            </a:r>
            <a:r>
              <a:rPr lang="en-US" dirty="0" err="1"/>
              <a:t>Nature.com</a:t>
            </a:r>
            <a:endParaRPr lang="en-US" dirty="0"/>
          </a:p>
        </p:txBody>
      </p:sp>
    </p:spTree>
    <p:extLst>
      <p:ext uri="{BB962C8B-B14F-4D97-AF65-F5344CB8AC3E}">
        <p14:creationId xmlns:p14="http://schemas.microsoft.com/office/powerpoint/2010/main" val="1832792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77B4BD-6139-824A-81FF-ACEACA695998}"/>
              </a:ext>
            </a:extLst>
          </p:cNvPr>
          <p:cNvSpPr>
            <a:spLocks noGrp="1"/>
          </p:cNvSpPr>
          <p:nvPr>
            <p:ph type="title"/>
          </p:nvPr>
        </p:nvSpPr>
        <p:spPr/>
        <p:txBody>
          <a:bodyPr/>
          <a:lstStyle/>
          <a:p>
            <a:r>
              <a:rPr lang="en-US" dirty="0"/>
              <a:t>In other words…</a:t>
            </a:r>
          </a:p>
        </p:txBody>
      </p:sp>
      <p:sp>
        <p:nvSpPr>
          <p:cNvPr id="3" name="Content Placeholder 2">
            <a:extLst>
              <a:ext uri="{FF2B5EF4-FFF2-40B4-BE49-F238E27FC236}">
                <a16:creationId xmlns:a16="http://schemas.microsoft.com/office/drawing/2014/main" id="{6957E76D-45FC-CF43-9DDF-9E1DF7A28AB2}"/>
              </a:ext>
            </a:extLst>
          </p:cNvPr>
          <p:cNvSpPr>
            <a:spLocks noGrp="1"/>
          </p:cNvSpPr>
          <p:nvPr>
            <p:ph idx="1"/>
          </p:nvPr>
        </p:nvSpPr>
        <p:spPr/>
        <p:txBody>
          <a:bodyPr>
            <a:normAutofit fontScale="85000" lnSpcReduction="20000"/>
          </a:bodyPr>
          <a:lstStyle/>
          <a:p>
            <a:r>
              <a:rPr lang="en-US" dirty="0"/>
              <a:t>Use </a:t>
            </a:r>
            <a:r>
              <a:rPr lang="en-US" b="1" dirty="0"/>
              <a:t>computational tools</a:t>
            </a:r>
            <a:endParaRPr lang="en-US" dirty="0"/>
          </a:p>
          <a:p>
            <a:pPr lvl="1"/>
            <a:r>
              <a:rPr lang="en-US" dirty="0"/>
              <a:t>Programming</a:t>
            </a:r>
          </a:p>
          <a:p>
            <a:pPr lvl="1"/>
            <a:r>
              <a:rPr lang="en-US" dirty="0"/>
              <a:t>Mathematical models &amp; machine learning</a:t>
            </a:r>
          </a:p>
          <a:p>
            <a:pPr lvl="1"/>
            <a:r>
              <a:rPr lang="en-US" dirty="0"/>
              <a:t>Databases</a:t>
            </a:r>
          </a:p>
          <a:p>
            <a:pPr lvl="1"/>
            <a:r>
              <a:rPr lang="en-US" dirty="0"/>
              <a:t>Physics simulations</a:t>
            </a:r>
          </a:p>
          <a:p>
            <a:r>
              <a:rPr lang="en-US" dirty="0"/>
              <a:t>To </a:t>
            </a:r>
            <a:r>
              <a:rPr lang="en-US" b="1" dirty="0"/>
              <a:t>analyze huge sets of data</a:t>
            </a:r>
            <a:endParaRPr lang="en-US" dirty="0"/>
          </a:p>
          <a:p>
            <a:pPr lvl="1"/>
            <a:r>
              <a:rPr lang="en-US" dirty="0"/>
              <a:t>Genome sequencing </a:t>
            </a:r>
          </a:p>
          <a:p>
            <a:pPr lvl="1"/>
            <a:r>
              <a:rPr lang="en-US" dirty="0"/>
              <a:t>Protein modeling</a:t>
            </a:r>
          </a:p>
          <a:p>
            <a:r>
              <a:rPr lang="en-US" dirty="0"/>
              <a:t>And </a:t>
            </a:r>
            <a:r>
              <a:rPr lang="en-US" b="1" dirty="0"/>
              <a:t>answer biological questions</a:t>
            </a:r>
            <a:endParaRPr lang="en-US" dirty="0"/>
          </a:p>
          <a:p>
            <a:pPr lvl="1"/>
            <a:r>
              <a:rPr lang="en-US" dirty="0"/>
              <a:t>How does this gene work?</a:t>
            </a:r>
          </a:p>
          <a:p>
            <a:pPr lvl="1"/>
            <a:r>
              <a:rPr lang="en-US" dirty="0"/>
              <a:t>Does this disease have a genetic pattern?</a:t>
            </a:r>
          </a:p>
          <a:p>
            <a:pPr lvl="1"/>
            <a:r>
              <a:rPr lang="en-US" dirty="0"/>
              <a:t>How are these species related?</a:t>
            </a:r>
          </a:p>
          <a:p>
            <a:pPr lvl="1"/>
            <a:r>
              <a:rPr lang="en-US" dirty="0"/>
              <a:t>What makes a liver cell different from a brain cell?</a:t>
            </a:r>
          </a:p>
          <a:p>
            <a:pPr lvl="1"/>
            <a:endParaRPr lang="en-US" dirty="0"/>
          </a:p>
          <a:p>
            <a:pPr marL="0" indent="0">
              <a:buNone/>
            </a:pPr>
            <a:endParaRPr lang="en-US" dirty="0"/>
          </a:p>
          <a:p>
            <a:pPr lvl="1"/>
            <a:endParaRPr lang="en-US" dirty="0"/>
          </a:p>
        </p:txBody>
      </p:sp>
    </p:spTree>
    <p:extLst>
      <p:ext uri="{BB962C8B-B14F-4D97-AF65-F5344CB8AC3E}">
        <p14:creationId xmlns:p14="http://schemas.microsoft.com/office/powerpoint/2010/main" val="1721556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69B555D-EE81-F34C-8592-AA391A6E63EE}"/>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3636811" y="47803"/>
            <a:ext cx="5375384" cy="6155289"/>
          </a:xfrm>
          <a:prstGeom prst="rect">
            <a:avLst/>
          </a:prstGeom>
        </p:spPr>
      </p:pic>
    </p:spTree>
    <p:extLst>
      <p:ext uri="{BB962C8B-B14F-4D97-AF65-F5344CB8AC3E}">
        <p14:creationId xmlns:p14="http://schemas.microsoft.com/office/powerpoint/2010/main" val="31576373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3D6EE-92F4-2A4F-889D-87A21816821A}"/>
              </a:ext>
            </a:extLst>
          </p:cNvPr>
          <p:cNvSpPr>
            <a:spLocks noGrp="1"/>
          </p:cNvSpPr>
          <p:nvPr>
            <p:ph type="title"/>
          </p:nvPr>
        </p:nvSpPr>
        <p:spPr/>
        <p:txBody>
          <a:bodyPr/>
          <a:lstStyle/>
          <a:p>
            <a:r>
              <a:rPr lang="en-US" dirty="0"/>
              <a:t>Terminology</a:t>
            </a:r>
          </a:p>
        </p:txBody>
      </p:sp>
      <p:sp>
        <p:nvSpPr>
          <p:cNvPr id="3" name="Content Placeholder 2">
            <a:extLst>
              <a:ext uri="{FF2B5EF4-FFF2-40B4-BE49-F238E27FC236}">
                <a16:creationId xmlns:a16="http://schemas.microsoft.com/office/drawing/2014/main" id="{C790D7C0-BF67-0643-985F-8B74EF47214D}"/>
              </a:ext>
            </a:extLst>
          </p:cNvPr>
          <p:cNvSpPr>
            <a:spLocks noGrp="1"/>
          </p:cNvSpPr>
          <p:nvPr>
            <p:ph idx="1"/>
          </p:nvPr>
        </p:nvSpPr>
        <p:spPr/>
        <p:txBody>
          <a:bodyPr/>
          <a:lstStyle/>
          <a:p>
            <a:r>
              <a:rPr lang="en-US" dirty="0"/>
              <a:t>The terms “</a:t>
            </a:r>
            <a:r>
              <a:rPr lang="en-US" dirty="0">
                <a:solidFill>
                  <a:srgbClr val="0070C0"/>
                </a:solidFill>
              </a:rPr>
              <a:t>bioinformatics</a:t>
            </a:r>
            <a:r>
              <a:rPr lang="en-US" dirty="0"/>
              <a:t>” and “</a:t>
            </a:r>
            <a:r>
              <a:rPr lang="en-US" dirty="0">
                <a:solidFill>
                  <a:srgbClr val="0070C0"/>
                </a:solidFill>
              </a:rPr>
              <a:t>computational biology</a:t>
            </a:r>
            <a:r>
              <a:rPr lang="en-US" dirty="0"/>
              <a:t>” are often used interchangeably:</a:t>
            </a:r>
          </a:p>
          <a:p>
            <a:pPr lvl="1"/>
            <a:r>
              <a:rPr lang="en-US" dirty="0">
                <a:solidFill>
                  <a:srgbClr val="0070C0"/>
                </a:solidFill>
              </a:rPr>
              <a:t>Bioinformatics</a:t>
            </a:r>
            <a:r>
              <a:rPr lang="en-US" dirty="0"/>
              <a:t>: Software tools, databases, visualization methods</a:t>
            </a:r>
          </a:p>
          <a:p>
            <a:pPr lvl="1"/>
            <a:r>
              <a:rPr lang="en-US" dirty="0">
                <a:solidFill>
                  <a:srgbClr val="0070C0"/>
                </a:solidFill>
              </a:rPr>
              <a:t>Computational Biology</a:t>
            </a:r>
            <a:r>
              <a:rPr lang="en-US" dirty="0"/>
              <a:t>: Data analysis, algorithm development, mathematical modeling</a:t>
            </a:r>
          </a:p>
          <a:p>
            <a:r>
              <a:rPr lang="en-US" dirty="0"/>
              <a:t>Other terms for the intersection of biology / math / computer science:</a:t>
            </a:r>
          </a:p>
          <a:p>
            <a:pPr marL="457200" lvl="1" indent="0">
              <a:buNone/>
            </a:pPr>
            <a:r>
              <a:rPr lang="en-US" sz="2400" dirty="0"/>
              <a:t>Data Science, Systems Biology, Statistical Biology, Biostatistics, Genomics (implicit), _____omics, Clinical Informatics, </a:t>
            </a:r>
            <a:r>
              <a:rPr lang="en-US" sz="2400" dirty="0" err="1"/>
              <a:t>etc</a:t>
            </a:r>
            <a:r>
              <a:rPr lang="en-US" sz="2400" dirty="0"/>
              <a:t>…</a:t>
            </a:r>
          </a:p>
        </p:txBody>
      </p:sp>
      <p:sp>
        <p:nvSpPr>
          <p:cNvPr id="4" name="Slide Number Placeholder 3">
            <a:extLst>
              <a:ext uri="{FF2B5EF4-FFF2-40B4-BE49-F238E27FC236}">
                <a16:creationId xmlns:a16="http://schemas.microsoft.com/office/drawing/2014/main" id="{12CAC2BE-D49B-894A-9941-D941EC06343C}"/>
              </a:ext>
            </a:extLst>
          </p:cNvPr>
          <p:cNvSpPr>
            <a:spLocks noGrp="1"/>
          </p:cNvSpPr>
          <p:nvPr>
            <p:ph type="sldNum" sz="quarter" idx="12"/>
          </p:nvPr>
        </p:nvSpPr>
        <p:spPr/>
        <p:txBody>
          <a:bodyPr/>
          <a:lstStyle/>
          <a:p>
            <a:fld id="{7660B8C7-8D71-9344-9D3D-63100CE17378}" type="slidenum">
              <a:rPr lang="en-US" smtClean="0"/>
              <a:t>9</a:t>
            </a:fld>
            <a:endParaRPr lang="en-US"/>
          </a:p>
        </p:txBody>
      </p:sp>
    </p:spTree>
    <p:extLst>
      <p:ext uri="{BB962C8B-B14F-4D97-AF65-F5344CB8AC3E}">
        <p14:creationId xmlns:p14="http://schemas.microsoft.com/office/powerpoint/2010/main" val="168048676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41041</TotalTime>
  <Words>3634</Words>
  <Application>Microsoft Macintosh PowerPoint</Application>
  <PresentationFormat>Widescreen</PresentationFormat>
  <Paragraphs>436</Paragraphs>
  <Slides>57</Slides>
  <Notes>26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57</vt:i4>
      </vt:variant>
    </vt:vector>
  </HeadingPairs>
  <TitlesOfParts>
    <vt:vector size="62" baseType="lpstr">
      <vt:lpstr>Arial</vt:lpstr>
      <vt:lpstr>Avenir Next</vt:lpstr>
      <vt:lpstr>Avenir Next Demi Bold</vt:lpstr>
      <vt:lpstr>Calibri</vt:lpstr>
      <vt:lpstr>Office Theme</vt:lpstr>
      <vt:lpstr>HudsonAlpha BioTrain Computational Bootcamp</vt:lpstr>
      <vt:lpstr>Computer Setup</vt:lpstr>
      <vt:lpstr>Morning Agenda</vt:lpstr>
      <vt:lpstr>Afternoon Agenda</vt:lpstr>
      <vt:lpstr>Introduction to Biology with Computers</vt:lpstr>
      <vt:lpstr>What is computational biology?</vt:lpstr>
      <vt:lpstr>In other words…</vt:lpstr>
      <vt:lpstr>PowerPoint Presentation</vt:lpstr>
      <vt:lpstr>Terminology</vt:lpstr>
      <vt:lpstr>The bottom line:</vt:lpstr>
      <vt:lpstr>Bryan’s intro to comp bio</vt:lpstr>
      <vt:lpstr>About Bryan Moyers</vt:lpstr>
      <vt:lpstr>Postdoctoral Fellow and Beyond</vt:lpstr>
      <vt:lpstr>What is Bioinformatics?</vt:lpstr>
      <vt:lpstr>Why Bioinformatics?</vt:lpstr>
      <vt:lpstr>Why Bioinformatics?</vt:lpstr>
      <vt:lpstr>Why Bioinformatics?</vt:lpstr>
      <vt:lpstr>Why Bioinformatics?</vt:lpstr>
      <vt:lpstr>Representation</vt:lpstr>
      <vt:lpstr>Protection</vt:lpstr>
      <vt:lpstr>Interpretation of Data</vt:lpstr>
      <vt:lpstr>Public Safety</vt:lpstr>
      <vt:lpstr>Comp bio in the cooper lab</vt:lpstr>
      <vt:lpstr>About James Lawlor</vt:lpstr>
      <vt:lpstr>Why seek genetic diagnoses?</vt:lpstr>
      <vt:lpstr>Disease-gene relationships are critical to scientific advancement &amp; treatment</vt:lpstr>
      <vt:lpstr>Disease-gene relationships are critical to scientific advancement &amp; treatment</vt:lpstr>
      <vt:lpstr>PowerPoint Presentation</vt:lpstr>
      <vt:lpstr>SouthSeq: Genomic Diagnoses for Newborns</vt:lpstr>
      <vt:lpstr>Genome Sequencing (Short Read)</vt:lpstr>
      <vt:lpstr>Result: Millions of variants for each person</vt:lpstr>
      <vt:lpstr>Best-understood variants alter proteins</vt:lpstr>
      <vt:lpstr>PowerPoint Presentation</vt:lpstr>
      <vt:lpstr>Our Goal: Increase Diagnoses</vt:lpstr>
      <vt:lpstr>Machine Learning</vt:lpstr>
      <vt:lpstr>Machine Learning</vt:lpstr>
      <vt:lpstr>Supervised &amp; Unsupervised Learning</vt:lpstr>
      <vt:lpstr>Example: CADD</vt:lpstr>
      <vt:lpstr>Combined Annotation-Dependent Depletion</vt:lpstr>
      <vt:lpstr>Step 1: Use evolutionary biology to find variants harmful to humans</vt:lpstr>
      <vt:lpstr>Step 2: Collect Variant Data</vt:lpstr>
      <vt:lpstr>PowerPoint Presentation</vt:lpstr>
      <vt:lpstr>Protein-altering variants have high CADD score</vt:lpstr>
      <vt:lpstr>Software development: Codi</vt:lpstr>
      <vt:lpstr>CODICEM is a variant analysis platform used by several researches at HudsonAlpha</vt:lpstr>
      <vt:lpstr>Variants are filtered by their characteristics</vt:lpstr>
      <vt:lpstr>A small set of high-impact variants is amenable to manual review</vt:lpstr>
      <vt:lpstr>Analysts review filtered variants for potential link to patient’s phenotype</vt:lpstr>
      <vt:lpstr>The Challenge</vt:lpstr>
      <vt:lpstr>Typical Day</vt:lpstr>
      <vt:lpstr>Critical Skills</vt:lpstr>
      <vt:lpstr>Summary</vt:lpstr>
      <vt:lpstr>Bootcamp Intro</vt:lpstr>
      <vt:lpstr>Goals</vt:lpstr>
      <vt:lpstr>Flow</vt:lpstr>
      <vt:lpstr>Why learn Unix and R?</vt:lpstr>
      <vt:lpstr>~ 10 minute Break</vt:lpstr>
    </vt:vector>
  </TitlesOfParts>
  <Company>HudsonAlpha</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Shannon Miller</dc:creator>
  <cp:lastModifiedBy>Microsoft Office User</cp:lastModifiedBy>
  <cp:revision>183</cp:revision>
  <dcterms:created xsi:type="dcterms:W3CDTF">2014-08-01T20:57:50Z</dcterms:created>
  <dcterms:modified xsi:type="dcterms:W3CDTF">2019-05-31T03:39:35Z</dcterms:modified>
</cp:coreProperties>
</file>